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7"/>
  </p:notesMasterIdLst>
  <p:handoutMasterIdLst>
    <p:handoutMasterId r:id="rId48"/>
  </p:handoutMasterIdLst>
  <p:sldIdLst>
    <p:sldId id="256" r:id="rId3"/>
    <p:sldId id="342" r:id="rId4"/>
    <p:sldId id="341" r:id="rId5"/>
    <p:sldId id="257" r:id="rId6"/>
    <p:sldId id="258" r:id="rId7"/>
    <p:sldId id="259" r:id="rId8"/>
    <p:sldId id="355" r:id="rId9"/>
    <p:sldId id="260" r:id="rId10"/>
    <p:sldId id="261" r:id="rId11"/>
    <p:sldId id="262" r:id="rId12"/>
    <p:sldId id="263" r:id="rId13"/>
    <p:sldId id="354" r:id="rId14"/>
    <p:sldId id="264" r:id="rId15"/>
    <p:sldId id="265" r:id="rId16"/>
    <p:sldId id="266" r:id="rId17"/>
    <p:sldId id="267" r:id="rId18"/>
    <p:sldId id="268" r:id="rId19"/>
    <p:sldId id="269" r:id="rId20"/>
    <p:sldId id="270" r:id="rId21"/>
    <p:sldId id="271" r:id="rId22"/>
    <p:sldId id="352" r:id="rId23"/>
    <p:sldId id="272" r:id="rId24"/>
    <p:sldId id="273" r:id="rId25"/>
    <p:sldId id="274" r:id="rId26"/>
    <p:sldId id="356" r:id="rId27"/>
    <p:sldId id="275" r:id="rId28"/>
    <p:sldId id="276" r:id="rId29"/>
    <p:sldId id="277" r:id="rId30"/>
    <p:sldId id="353" r:id="rId31"/>
    <p:sldId id="278" r:id="rId32"/>
    <p:sldId id="279" r:id="rId33"/>
    <p:sldId id="280" r:id="rId34"/>
    <p:sldId id="281" r:id="rId35"/>
    <p:sldId id="343" r:id="rId36"/>
    <p:sldId id="282" r:id="rId37"/>
    <p:sldId id="283" r:id="rId38"/>
    <p:sldId id="333" r:id="rId39"/>
    <p:sldId id="335" r:id="rId40"/>
    <p:sldId id="339" r:id="rId41"/>
    <p:sldId id="336" r:id="rId42"/>
    <p:sldId id="334" r:id="rId43"/>
    <p:sldId id="337" r:id="rId44"/>
    <p:sldId id="338" r:id="rId45"/>
    <p:sldId id="340" r:id="rId46"/>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snapToObjects="1">
      <p:cViewPr varScale="1">
        <p:scale>
          <a:sx n="104" d="100"/>
          <a:sy n="104" d="100"/>
        </p:scale>
        <p:origin x="8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B6AD62-A03D-7E46-AC94-27B482BC75BF}"/>
              </a:ext>
            </a:extLst>
          </p:cNvPr>
          <p:cNvSpPr txBox="1">
            <a:spLocks noGrp="1"/>
          </p:cNvSpPr>
          <p:nvPr>
            <p:ph type="hdr" sz="quarter"/>
          </p:nvPr>
        </p:nvSpPr>
        <p:spPr>
          <a:xfrm>
            <a:off x="0" y="0"/>
            <a:ext cx="3372837" cy="502563"/>
          </a:xfrm>
          <a:prstGeom prst="rect">
            <a:avLst/>
          </a:prstGeom>
          <a:noFill/>
          <a:ln>
            <a:noFill/>
          </a:ln>
        </p:spPr>
        <p:txBody>
          <a:bodyPr vert="horz" wrap="none" lIns="90004" tIns="44997" rIns="90004" bIns="44997" anchor="t" anchorCtr="0" compatLnSpc="0">
            <a:norm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pitchFamily="18"/>
              <a:ea typeface="SimSun" pitchFamily="2"/>
              <a:cs typeface="Lucida Sans" pitchFamily="2"/>
            </a:endParaRPr>
          </a:p>
        </p:txBody>
      </p:sp>
      <p:sp>
        <p:nvSpPr>
          <p:cNvPr id="3" name="Date Placeholder 2">
            <a:extLst>
              <a:ext uri="{FF2B5EF4-FFF2-40B4-BE49-F238E27FC236}">
                <a16:creationId xmlns:a16="http://schemas.microsoft.com/office/drawing/2014/main" id="{74099547-1DDF-C84E-A493-9993CBB923E6}"/>
              </a:ext>
            </a:extLst>
          </p:cNvPr>
          <p:cNvSpPr txBox="1">
            <a:spLocks noGrp="1"/>
          </p:cNvSpPr>
          <p:nvPr>
            <p:ph type="dt" sz="quarter" idx="1"/>
          </p:nvPr>
        </p:nvSpPr>
        <p:spPr>
          <a:xfrm>
            <a:off x="4399196" y="0"/>
            <a:ext cx="3372837" cy="502563"/>
          </a:xfrm>
          <a:prstGeom prst="rect">
            <a:avLst/>
          </a:prstGeom>
          <a:noFill/>
          <a:ln>
            <a:noFill/>
          </a:ln>
        </p:spPr>
        <p:txBody>
          <a:bodyPr vert="horz" wrap="none" lIns="90004" tIns="44997" rIns="90004" bIns="44997" anchor="t" anchorCtr="0" compatLnSpc="0">
            <a:norm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pitchFamily="18"/>
              <a:ea typeface="SimSun" pitchFamily="2"/>
              <a:cs typeface="Lucida Sans" pitchFamily="2"/>
            </a:endParaRPr>
          </a:p>
        </p:txBody>
      </p:sp>
      <p:sp>
        <p:nvSpPr>
          <p:cNvPr id="4" name="Footer Placeholder 3">
            <a:extLst>
              <a:ext uri="{FF2B5EF4-FFF2-40B4-BE49-F238E27FC236}">
                <a16:creationId xmlns:a16="http://schemas.microsoft.com/office/drawing/2014/main" id="{41AAE091-8D23-A84D-8937-22801C5DEA83}"/>
              </a:ext>
            </a:extLst>
          </p:cNvPr>
          <p:cNvSpPr txBox="1">
            <a:spLocks noGrp="1"/>
          </p:cNvSpPr>
          <p:nvPr>
            <p:ph type="ftr" sz="quarter" idx="2"/>
          </p:nvPr>
        </p:nvSpPr>
        <p:spPr>
          <a:xfrm>
            <a:off x="0" y="9555480"/>
            <a:ext cx="3372837" cy="502563"/>
          </a:xfrm>
          <a:prstGeom prst="rect">
            <a:avLst/>
          </a:prstGeom>
          <a:noFill/>
          <a:ln>
            <a:noFill/>
          </a:ln>
        </p:spPr>
        <p:txBody>
          <a:bodyPr vert="horz" wrap="none" lIns="90004" tIns="44997" rIns="90004" bIns="44997" anchor="b" anchorCtr="0" compatLnSpc="0">
            <a:norm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pitchFamily="18"/>
              <a:ea typeface="SimSun" pitchFamily="2"/>
              <a:cs typeface="Lucida Sans" pitchFamily="2"/>
            </a:endParaRPr>
          </a:p>
        </p:txBody>
      </p:sp>
      <p:sp>
        <p:nvSpPr>
          <p:cNvPr id="5" name="Slide Number Placeholder 4">
            <a:extLst>
              <a:ext uri="{FF2B5EF4-FFF2-40B4-BE49-F238E27FC236}">
                <a16:creationId xmlns:a16="http://schemas.microsoft.com/office/drawing/2014/main" id="{0EE6295D-7918-EB42-BF05-B85AA0431CD1}"/>
              </a:ext>
            </a:extLst>
          </p:cNvPr>
          <p:cNvSpPr txBox="1">
            <a:spLocks noGrp="1"/>
          </p:cNvSpPr>
          <p:nvPr>
            <p:ph type="sldNum" sz="quarter" idx="3"/>
          </p:nvPr>
        </p:nvSpPr>
        <p:spPr>
          <a:xfrm>
            <a:off x="4399196" y="9555480"/>
            <a:ext cx="3372837" cy="502563"/>
          </a:xfrm>
          <a:prstGeom prst="rect">
            <a:avLst/>
          </a:prstGeom>
          <a:noFill/>
          <a:ln>
            <a:noFill/>
          </a:ln>
        </p:spPr>
        <p:txBody>
          <a:bodyPr vert="horz" wrap="none" lIns="90004" tIns="44997" rIns="90004" bIns="44997" anchor="b" anchorCtr="0" compatLnSpc="0">
            <a:norm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21B8AE7D-BDC0-3F4A-9FFD-B0E74ED5566D}" type="slidenum">
              <a:t>‹#›</a:t>
            </a:fld>
            <a:endParaRPr lang="en-US" sz="1400" b="0" i="0" u="none" strike="noStrike" kern="1200" cap="none" spc="0" baseline="0">
              <a:solidFill>
                <a:srgbClr val="000000"/>
              </a:solidFill>
              <a:uFillTx/>
              <a:latin typeface="Arial" pitchFamily="18"/>
              <a:ea typeface="SimSun" pitchFamily="2"/>
              <a:cs typeface="Lucida Sans" pitchFamily="2"/>
            </a:endParaRPr>
          </a:p>
        </p:txBody>
      </p:sp>
    </p:spTree>
    <p:extLst>
      <p:ext uri="{BB962C8B-B14F-4D97-AF65-F5344CB8AC3E}">
        <p14:creationId xmlns:p14="http://schemas.microsoft.com/office/powerpoint/2010/main" val="1865381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CEBEB-3CC8-FE46-93FE-6D4370A3AEF9}"/>
              </a:ext>
            </a:extLst>
          </p:cNvPr>
          <p:cNvSpPr>
            <a:spLocks noGrp="1" noRot="1" noChangeAspect="1"/>
          </p:cNvSpPr>
          <p:nvPr>
            <p:ph type="sldImg" idx="2"/>
          </p:nvPr>
        </p:nvSpPr>
        <p:spPr>
          <a:xfrm>
            <a:off x="1371600" y="764282"/>
            <a:ext cx="5028477" cy="3771360"/>
          </a:xfrm>
          <a:prstGeom prst="rect">
            <a:avLst/>
          </a:prstGeom>
          <a:noFill/>
          <a:ln>
            <a:noFill/>
            <a:prstDash val="solid"/>
          </a:ln>
        </p:spPr>
      </p:sp>
      <p:sp>
        <p:nvSpPr>
          <p:cNvPr id="3" name="Notes Placeholder 2">
            <a:extLst>
              <a:ext uri="{FF2B5EF4-FFF2-40B4-BE49-F238E27FC236}">
                <a16:creationId xmlns:a16="http://schemas.microsoft.com/office/drawing/2014/main" id="{C8C98E4A-E744-744F-BD37-70DFD93D210F}"/>
              </a:ext>
            </a:extLst>
          </p:cNvPr>
          <p:cNvSpPr txBox="1">
            <a:spLocks noGrp="1"/>
          </p:cNvSpPr>
          <p:nvPr>
            <p:ph type="body" sz="quarter" idx="3"/>
          </p:nvPr>
        </p:nvSpPr>
        <p:spPr>
          <a:xfrm>
            <a:off x="777240" y="4777557"/>
            <a:ext cx="6217563" cy="4525923"/>
          </a:xfrm>
          <a:prstGeom prst="rect">
            <a:avLst/>
          </a:prstGeom>
          <a:noFill/>
          <a:ln>
            <a:noFill/>
          </a:ln>
        </p:spPr>
        <p:txBody>
          <a:bodyPr vert="horz" wrap="square" lIns="0" tIns="0" rIns="0" bIns="0" anchor="t" anchorCtr="0" compatLnSpc="1">
            <a:normAutofit/>
          </a:bodyPr>
          <a:lstStyle/>
          <a:p>
            <a:pPr lvl="0"/>
            <a:endParaRPr lang="en-US"/>
          </a:p>
        </p:txBody>
      </p:sp>
      <p:sp>
        <p:nvSpPr>
          <p:cNvPr id="4" name="Header Placeholder 3">
            <a:extLst>
              <a:ext uri="{FF2B5EF4-FFF2-40B4-BE49-F238E27FC236}">
                <a16:creationId xmlns:a16="http://schemas.microsoft.com/office/drawing/2014/main" id="{AC190038-A45E-044D-B405-1BC4A438142F}"/>
              </a:ext>
            </a:extLst>
          </p:cNvPr>
          <p:cNvSpPr txBox="1">
            <a:spLocks noGrp="1"/>
          </p:cNvSpPr>
          <p:nvPr>
            <p:ph type="hdr" sz="quarter"/>
          </p:nvPr>
        </p:nvSpPr>
        <p:spPr>
          <a:xfrm>
            <a:off x="0" y="0"/>
            <a:ext cx="3372837" cy="502563"/>
          </a:xfrm>
          <a:prstGeom prst="rect">
            <a:avLst/>
          </a:prstGeom>
          <a:noFill/>
          <a:ln>
            <a:noFill/>
          </a:ln>
        </p:spPr>
        <p:txBody>
          <a:bodyPr vert="horz" wrap="square" lIns="0" tIns="0" rIns="0" bIns="0" anchor="t" anchorCtr="0" compatLnSpc="1">
            <a:normAutofit/>
          </a:bodyPr>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en-US"/>
          </a:p>
        </p:txBody>
      </p:sp>
      <p:sp>
        <p:nvSpPr>
          <p:cNvPr id="5" name="Date Placeholder 4">
            <a:extLst>
              <a:ext uri="{FF2B5EF4-FFF2-40B4-BE49-F238E27FC236}">
                <a16:creationId xmlns:a16="http://schemas.microsoft.com/office/drawing/2014/main" id="{ACDD22D0-F7F6-AA4B-84CA-7F94FE20D857}"/>
              </a:ext>
            </a:extLst>
          </p:cNvPr>
          <p:cNvSpPr txBox="1">
            <a:spLocks noGrp="1"/>
          </p:cNvSpPr>
          <p:nvPr>
            <p:ph type="dt" idx="1"/>
          </p:nvPr>
        </p:nvSpPr>
        <p:spPr>
          <a:xfrm>
            <a:off x="4399196" y="0"/>
            <a:ext cx="3372837" cy="502563"/>
          </a:xfrm>
          <a:prstGeom prst="rect">
            <a:avLst/>
          </a:prstGeom>
          <a:noFill/>
          <a:ln>
            <a:noFill/>
          </a:ln>
        </p:spPr>
        <p:txBody>
          <a:bodyPr vert="horz" wrap="square" lIns="0" tIns="0" rIns="0" bIns="0" anchor="t" anchorCtr="0" compatLnSpc="1">
            <a:normAutofit/>
          </a:bodyPr>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en-US"/>
          </a:p>
        </p:txBody>
      </p:sp>
      <p:sp>
        <p:nvSpPr>
          <p:cNvPr id="6" name="Footer Placeholder 5">
            <a:extLst>
              <a:ext uri="{FF2B5EF4-FFF2-40B4-BE49-F238E27FC236}">
                <a16:creationId xmlns:a16="http://schemas.microsoft.com/office/drawing/2014/main" id="{8664B456-A1F3-7E45-87DB-E060B4E4A644}"/>
              </a:ext>
            </a:extLst>
          </p:cNvPr>
          <p:cNvSpPr txBox="1">
            <a:spLocks noGrp="1"/>
          </p:cNvSpPr>
          <p:nvPr>
            <p:ph type="ftr" sz="quarter" idx="4"/>
          </p:nvPr>
        </p:nvSpPr>
        <p:spPr>
          <a:xfrm>
            <a:off x="0" y="9555480"/>
            <a:ext cx="3372837" cy="502563"/>
          </a:xfrm>
          <a:prstGeom prst="rect">
            <a:avLst/>
          </a:prstGeom>
          <a:noFill/>
          <a:ln>
            <a:noFill/>
          </a:ln>
        </p:spPr>
        <p:txBody>
          <a:bodyPr vert="horz" wrap="square" lIns="0" tIns="0" rIns="0" bIns="0" anchor="b" anchorCtr="0" compatLnSpc="1">
            <a:normAutofit/>
          </a:bodyPr>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en-US"/>
          </a:p>
        </p:txBody>
      </p:sp>
      <p:sp>
        <p:nvSpPr>
          <p:cNvPr id="7" name="Slide Number Placeholder 6">
            <a:extLst>
              <a:ext uri="{FF2B5EF4-FFF2-40B4-BE49-F238E27FC236}">
                <a16:creationId xmlns:a16="http://schemas.microsoft.com/office/drawing/2014/main" id="{24FF72F4-35DC-634A-AFD3-AD7D1E62DF3C}"/>
              </a:ext>
            </a:extLst>
          </p:cNvPr>
          <p:cNvSpPr txBox="1">
            <a:spLocks noGrp="1"/>
          </p:cNvSpPr>
          <p:nvPr>
            <p:ph type="sldNum" sz="quarter" idx="5"/>
          </p:nvPr>
        </p:nvSpPr>
        <p:spPr>
          <a:xfrm>
            <a:off x="4399196" y="9555480"/>
            <a:ext cx="3372837" cy="502563"/>
          </a:xfrm>
          <a:prstGeom prst="rect">
            <a:avLst/>
          </a:prstGeom>
          <a:noFill/>
          <a:ln>
            <a:noFill/>
          </a:ln>
        </p:spPr>
        <p:txBody>
          <a:bodyPr vert="horz" wrap="square" lIns="0" tIns="0" rIns="0" bIns="0" anchor="b" anchorCtr="0" compatLnSpc="1">
            <a:normAutofit/>
          </a:bodyPr>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imes New Roman" pitchFamily="18"/>
                <a:ea typeface="Arial Unicode MS" pitchFamily="2"/>
                <a:cs typeface="Tahoma" pitchFamily="2"/>
              </a:defRPr>
            </a:lvl1pPr>
          </a:lstStyle>
          <a:p>
            <a:pPr lvl="0"/>
            <a:fld id="{192509CB-9108-4C4E-B427-40DA93311FED}" type="slidenum">
              <a:t>‹#›</a:t>
            </a:fld>
            <a:endParaRPr lang="en-US"/>
          </a:p>
        </p:txBody>
      </p:sp>
    </p:spTree>
    <p:extLst>
      <p:ext uri="{BB962C8B-B14F-4D97-AF65-F5344CB8AC3E}">
        <p14:creationId xmlns:p14="http://schemas.microsoft.com/office/powerpoint/2010/main" val="4239909232"/>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n-US" sz="2000" b="0" i="0" u="none" strike="noStrike" kern="1200" cap="none" spc="0" baseline="0">
        <a:solidFill>
          <a:srgbClr val="000000"/>
        </a:solidFill>
        <a:uFillTx/>
        <a:latin typeface="Arial" pitchFamily="18"/>
        <a:ea typeface="SimSun"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B0D950B-1219-964C-A7DA-E71AF86E3DD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B3EF985-7CA7-464A-A063-A5BF1C0577B7}" type="slidenum">
              <a:t>1</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AA1446CB-495A-CF40-B027-443E2881DB8F}"/>
              </a:ext>
            </a:extLst>
          </p:cNvPr>
          <p:cNvSpPr>
            <a:spLocks noGrp="1" noRot="1" noChangeAspect="1"/>
          </p:cNvSpPr>
          <p:nvPr>
            <p:ph type="sldImg"/>
          </p:nvPr>
        </p:nvSpPr>
        <p:spPr>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C92EDCDF-0FCC-EE49-B09E-5467CDCC98DA}"/>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665497F-FF76-734B-8374-9C26F82C63D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0BC7231-3D02-AA43-BA06-F71EEEA16B27}" type="slidenum">
              <a:t>11</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2A7E58CA-57F0-DD49-A7A7-75A27D6C41DD}"/>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5D3A611D-2D7C-354F-A244-23A02BA6B0F6}"/>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10F5463-767A-AE4B-A360-9A52EA3BDA6B}"/>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B1FD71B-6726-ED42-939E-3443F947A421}" type="slidenum">
              <a:t>13</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C555FF77-0B45-C64A-A0F6-306542157933}"/>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DF15FDC6-C135-DF4E-A219-E9CA007B9165}"/>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1C69C75-0707-0F4F-BA2F-2F4086A5C6EB}"/>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0F6E002-C854-544F-B357-81360E00D2FD}" type="slidenum">
              <a:t>14</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4B3927D0-B273-AF41-A923-CF8B3A656DFC}"/>
              </a:ext>
            </a:extLst>
          </p:cNvPr>
          <p:cNvSpPr>
            <a:spLocks noGrp="1" noRot="1" noChangeAspect="1"/>
          </p:cNvSpPr>
          <p:nvPr>
            <p:ph type="sldImg"/>
          </p:nvPr>
        </p:nvSpPr>
        <p:spPr>
          <a:xfrm>
            <a:off x="533515" y="764282"/>
            <a:ext cx="6704636" cy="377136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3DB3A8BD-CCD4-6F43-B1C2-B223AF95D0B3}"/>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0048C86-4287-2743-B302-AA618CF6D73F}"/>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92BC391-E64C-634A-8BA6-38931FF33FC6}" type="slidenum">
              <a:t>15</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F0DBE532-B4A7-1F40-B6F7-96201228703F}"/>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7E66C089-E503-374F-8A66-E112013AFB36}"/>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B6E82D9-B58C-8A44-9E3F-1DD2CAABFB8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3E01D46-23BB-1A48-9515-9FE4FFD463F8}" type="slidenum">
              <a:t>16</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62354C9F-921E-B441-B58B-C6F170C150AE}"/>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B40F0E2A-051A-7D4A-8C8D-00E1AA1D2764}"/>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384D6BC-1B5A-C94A-ABD7-AA75445350B3}"/>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787C346-C61E-944C-80F7-DB7297543827}" type="slidenum">
              <a:t>17</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9B09CF61-C41E-5147-B394-C484477007F7}"/>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95F21448-35F8-F843-9A2D-F9FC3A7A5D9F}"/>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FCAF75C-98AF-EC44-AD97-F5F04D6435C0}"/>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BA92547-7829-3543-930C-26A2CDA0F5C7}" type="slidenum">
              <a:t>18</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44E18BD9-BA40-EE4A-A3A5-8C5F49DE4492}"/>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20FA564B-0ABD-9142-8BEF-6F5DBADBA479}"/>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16493D9-C669-944F-946B-1D9CC739F36A}"/>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120C841-48F1-194B-9EB7-38F8DFE8804F}" type="slidenum">
              <a:t>19</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D9CC6D0A-D1AE-7D43-A61E-492BA838ACCA}"/>
              </a:ext>
            </a:extLst>
          </p:cNvPr>
          <p:cNvSpPr>
            <a:spLocks noGrp="1" noRot="1" noChangeAspect="1"/>
          </p:cNvSpPr>
          <p:nvPr>
            <p:ph type="sldImg"/>
          </p:nvPr>
        </p:nvSpPr>
        <p:spPr>
          <a:xfrm>
            <a:off x="533515" y="764282"/>
            <a:ext cx="6704636" cy="377136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053C4793-8CE9-2C4A-949C-BD31954CD175}"/>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0D04735-0BD0-A34B-9E2C-9C68FD8E28A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2B17B85-BF80-D24D-A7C7-D7C0BCA8D881}" type="slidenum">
              <a:t>20</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0BD2FF7F-5DD0-5440-B474-B408A967F840}"/>
              </a:ext>
            </a:extLst>
          </p:cNvPr>
          <p:cNvSpPr>
            <a:spLocks noGrp="1" noRot="1" noChangeAspect="1"/>
          </p:cNvSpPr>
          <p:nvPr>
            <p:ph type="sldImg"/>
          </p:nvPr>
        </p:nvSpPr>
        <p:spPr>
          <a:xfrm>
            <a:off x="533515" y="764282"/>
            <a:ext cx="6704636" cy="377136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E8E5CC27-96A1-C343-A94E-FE6340796608}"/>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D46B41A-20C3-7D4E-B0A9-BB003B8DE76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E839BA1-A35D-C44A-8340-BBF047A72B66}" type="slidenum">
              <a:t>22</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F71C9DF9-E23C-6248-B3F0-3F7BDDE1FD91}"/>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FAB76D52-EDDE-244A-AFEB-6A9CF6603592}"/>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CE3E2CA-6F72-BC40-AAEF-5C9E21A453B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5428EE2-0B68-EB41-90DC-34EBEE03A554}" type="slidenum">
              <a:t>2</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31CCE529-B845-7747-A58D-CD576E3DBAE1}"/>
              </a:ext>
            </a:extLst>
          </p:cNvPr>
          <p:cNvSpPr>
            <a:spLocks noGrp="1" noRot="1" noChangeAspect="1"/>
          </p:cNvSpPr>
          <p:nvPr>
            <p:ph type="sldImg"/>
          </p:nvPr>
        </p:nvSpPr>
        <p:spPr>
          <a:xfrm>
            <a:off x="533396" y="763588"/>
            <a:ext cx="6705596"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AEFC7F11-4AF3-9D49-B97E-E53067376B2D}"/>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4B4FE44-67D8-9D44-BA00-09FB899602D9}"/>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C804E18-6355-754A-B05F-A0EFBC70A3EE}" type="slidenum">
              <a:t>23</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76FF7518-943A-2245-9FA4-DBFCF4123E0D}"/>
              </a:ext>
            </a:extLst>
          </p:cNvPr>
          <p:cNvSpPr>
            <a:spLocks noGrp="1" noRot="1" noChangeAspect="1"/>
          </p:cNvSpPr>
          <p:nvPr>
            <p:ph type="sldImg"/>
          </p:nvPr>
        </p:nvSpPr>
        <p:spPr>
          <a:xfrm>
            <a:off x="533515" y="764282"/>
            <a:ext cx="6704636" cy="377136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DC202C11-B271-DD44-BCC1-2648CBF6570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B9FCD5A-F856-7346-A0BA-BDCC6D0E071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6A9FDE9-42F5-5941-BF5A-D8A72B6CA68D}" type="slidenum">
              <a:t>24</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A946CEBE-ECC2-A548-B7FF-8B3DD7B5FCA4}"/>
              </a:ext>
            </a:extLst>
          </p:cNvPr>
          <p:cNvSpPr>
            <a:spLocks noGrp="1" noRot="1" noChangeAspect="1"/>
          </p:cNvSpPr>
          <p:nvPr>
            <p:ph type="sldImg"/>
          </p:nvPr>
        </p:nvSpPr>
        <p:spPr>
          <a:xfrm>
            <a:off x="533515" y="764282"/>
            <a:ext cx="6704636" cy="377136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8AD5F0D3-095F-AF41-9BEC-1DC2FF3B840B}"/>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C8A3DFF3-9C06-0A49-9E22-4F5D2E315004}"/>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FAD9FD9-96F6-814D-BEED-8FC94EDBAE71}" type="slidenum">
              <a:t>26</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359219A6-E05F-204C-AD96-6DE4735ECB83}"/>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3AD698BB-AD59-5443-AECD-FCB309BB704B}"/>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6BA0EC4-6B44-394F-9784-C48095612FD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3D9A206-B4C5-D449-9719-F39BA2E007F5}" type="slidenum">
              <a:t>27</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CB883057-269F-C441-9077-056671CAE369}"/>
              </a:ext>
            </a:extLst>
          </p:cNvPr>
          <p:cNvSpPr>
            <a:spLocks noGrp="1" noRot="1" noChangeAspect="1"/>
          </p:cNvSpPr>
          <p:nvPr>
            <p:ph type="sldImg"/>
          </p:nvPr>
        </p:nvSpPr>
        <p:spPr>
          <a:xfrm>
            <a:off x="533515" y="764282"/>
            <a:ext cx="6704636" cy="377136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6AE91824-DD03-DB4B-B628-E7321F5C1E4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85A495B-B92E-8244-8A2D-951EEBB46F99}"/>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23ED660-504B-2448-90DC-8CF223BB2DFE}" type="slidenum">
              <a:t>28</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F9F76EC3-92D2-FF4D-9E3D-F33B106A7B13}"/>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64B9457B-083E-B145-B2EE-BB59CB3D5066}"/>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9930C0C-807A-7C4A-8163-B1D1179FE8BB}"/>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BC79316-14FA-4D48-B7B7-75F9B1731DA5}" type="slidenum">
              <a:t>30</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15547A4B-8262-784F-B58A-D57DA5FD77CA}"/>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51C8AA1D-A40E-B44E-91B7-87C942B4919D}"/>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AC67111-ACC1-564B-955A-17D8D2F0DDF7}"/>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F083D7F-0E2E-BB4F-B556-011BB5C2085A}" type="slidenum">
              <a:t>31</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C7060F5F-BD0D-9D4F-A5C7-47520C4F0372}"/>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B89DDC4D-7FF9-5742-9AB4-347E47ED372F}"/>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D72F1DE-6724-1A49-A919-72D26D20560C}"/>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048C74E-61E9-8544-A122-C1B407233B54}" type="slidenum">
              <a:t>32</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8AC2BB80-7896-C245-9FB8-D7C0C67F8613}"/>
              </a:ext>
            </a:extLst>
          </p:cNvPr>
          <p:cNvSpPr>
            <a:spLocks noGrp="1" noRot="1" noChangeAspect="1"/>
          </p:cNvSpPr>
          <p:nvPr>
            <p:ph type="sldImg"/>
          </p:nvPr>
        </p:nvSpPr>
        <p:spPr>
          <a:xfrm>
            <a:off x="533515" y="764282"/>
            <a:ext cx="6704636" cy="377136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9EE68FA8-D0C9-3E4D-9459-AE047F77316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C330FE4-051C-1444-B147-D258E1C9FE19}"/>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D1007A9-FF4C-0C45-ABDC-44C05A602402}" type="slidenum">
              <a:t>33</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D4FCF9F7-9EBF-C84E-994F-39C5BAA1EE42}"/>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E948C281-4BA1-5E4E-B0F0-4CDEA04F538D}"/>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6A271-80FE-6045-830A-AEE1EE17BC31}"/>
              </a:ext>
            </a:extLst>
          </p:cNvPr>
          <p:cNvSpPr>
            <a:spLocks noGrp="1" noRot="1" noChangeAspect="1"/>
          </p:cNvSpPr>
          <p:nvPr>
            <p:ph type="sldImg"/>
          </p:nvPr>
        </p:nvSpPr>
        <p:spPr>
          <a:xfrm>
            <a:off x="533396" y="763588"/>
            <a:ext cx="6705596" cy="3771899"/>
          </a:xfrm>
        </p:spPr>
      </p:sp>
      <p:sp>
        <p:nvSpPr>
          <p:cNvPr id="3" name="Notes Placeholder 2">
            <a:extLst>
              <a:ext uri="{FF2B5EF4-FFF2-40B4-BE49-F238E27FC236}">
                <a16:creationId xmlns:a16="http://schemas.microsoft.com/office/drawing/2014/main" id="{248E9DCA-BB27-7043-AC86-1745F0F078C0}"/>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0BE38562-385B-EF47-BCC9-19B67814D200}"/>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9115560-B553-514A-8293-CD859021A8C3}" type="slidenum">
              <a:t>34</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FD9AEC4-2901-BD4B-9998-EF05FAD3E2C2}"/>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5024FD3-1F86-0641-8B80-526C7A43A657}" type="slidenum">
              <a:t>3</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992D8B2B-A835-8F49-BF4F-DB1933986137}"/>
              </a:ext>
            </a:extLst>
          </p:cNvPr>
          <p:cNvSpPr>
            <a:spLocks noGrp="1" noRot="1" noChangeAspect="1"/>
          </p:cNvSpPr>
          <p:nvPr>
            <p:ph type="sldImg"/>
          </p:nvPr>
        </p:nvSpPr>
        <p:spPr>
          <a:xfrm>
            <a:off x="533396" y="763588"/>
            <a:ext cx="6705596"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3F16878B-7ADD-AD4B-9556-FD58E3A76404}"/>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642BA6B-7DC7-DC43-A1F3-320DE6DAD60C}"/>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A341A67-93CB-AC4E-B652-AEC5B5232209}" type="slidenum">
              <a:t>35</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CB4CF32E-0F1B-3D46-BCE2-1281D8F8A905}"/>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F6441DF7-DC23-294F-A9DE-17BCAF03D62C}"/>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8A290-9617-F441-BC3F-41447AFF4D4F}"/>
              </a:ext>
            </a:extLst>
          </p:cNvPr>
          <p:cNvSpPr>
            <a:spLocks noGrp="1" noRot="1" noChangeAspect="1"/>
          </p:cNvSpPr>
          <p:nvPr>
            <p:ph type="sldImg"/>
          </p:nvPr>
        </p:nvSpPr>
        <p:spPr>
          <a:xfrm>
            <a:off x="533396" y="763588"/>
            <a:ext cx="6705596" cy="3771899"/>
          </a:xfrm>
        </p:spPr>
      </p:sp>
      <p:sp>
        <p:nvSpPr>
          <p:cNvPr id="3" name="Notes Placeholder 2">
            <a:extLst>
              <a:ext uri="{FF2B5EF4-FFF2-40B4-BE49-F238E27FC236}">
                <a16:creationId xmlns:a16="http://schemas.microsoft.com/office/drawing/2014/main" id="{CCA6B4D3-DB0F-1347-BCFE-8D1301C2A791}"/>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498E6445-A59C-7C4B-943D-58CDD88D13B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34BF66D-DE58-9E4B-9E3A-3043B68BA23B}" type="slidenum">
              <a:t>36</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8875C-9E07-5E4C-8322-9491149C2EAC}"/>
              </a:ext>
            </a:extLst>
          </p:cNvPr>
          <p:cNvSpPr>
            <a:spLocks noGrp="1" noRot="1" noChangeAspect="1"/>
          </p:cNvSpPr>
          <p:nvPr>
            <p:ph type="sldImg"/>
          </p:nvPr>
        </p:nvSpPr>
        <p:spPr>
          <a:xfrm>
            <a:off x="533396" y="763588"/>
            <a:ext cx="6705596" cy="3771899"/>
          </a:xfrm>
        </p:spPr>
      </p:sp>
      <p:sp>
        <p:nvSpPr>
          <p:cNvPr id="3" name="Notes Placeholder 2">
            <a:extLst>
              <a:ext uri="{FF2B5EF4-FFF2-40B4-BE49-F238E27FC236}">
                <a16:creationId xmlns:a16="http://schemas.microsoft.com/office/drawing/2014/main" id="{3C235E44-32D3-7E49-A736-92640D038F9F}"/>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B496FA23-5BD8-3847-AC1A-1E9708F0717C}"/>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D72326D-8033-E34C-A8D1-B9B7D5D7C4AE}" type="slidenum">
              <a:t>37</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47172-C4A9-0B45-A047-4EE9965D2BCC}"/>
              </a:ext>
            </a:extLst>
          </p:cNvPr>
          <p:cNvSpPr>
            <a:spLocks noGrp="1" noRot="1" noChangeAspect="1"/>
          </p:cNvSpPr>
          <p:nvPr>
            <p:ph type="sldImg"/>
          </p:nvPr>
        </p:nvSpPr>
        <p:spPr>
          <a:xfrm>
            <a:off x="533396" y="763588"/>
            <a:ext cx="6705596" cy="3771899"/>
          </a:xfrm>
        </p:spPr>
      </p:sp>
      <p:sp>
        <p:nvSpPr>
          <p:cNvPr id="3" name="Notes Placeholder 2">
            <a:extLst>
              <a:ext uri="{FF2B5EF4-FFF2-40B4-BE49-F238E27FC236}">
                <a16:creationId xmlns:a16="http://schemas.microsoft.com/office/drawing/2014/main" id="{2744E559-5552-E449-8F1C-1A71246DA69C}"/>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1E29DD9D-974F-0444-800E-239AF63895A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ED4C240-7812-EE42-9656-88A05D2EC838}" type="slidenum">
              <a:t>38</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EFC1C-381B-4B49-ABC3-56E4B0A7D6DE}"/>
              </a:ext>
            </a:extLst>
          </p:cNvPr>
          <p:cNvSpPr>
            <a:spLocks noGrp="1" noRot="1" noChangeAspect="1"/>
          </p:cNvSpPr>
          <p:nvPr>
            <p:ph type="sldImg"/>
          </p:nvPr>
        </p:nvSpPr>
        <p:spPr>
          <a:xfrm>
            <a:off x="533396" y="763588"/>
            <a:ext cx="6705596" cy="3771899"/>
          </a:xfrm>
        </p:spPr>
      </p:sp>
      <p:sp>
        <p:nvSpPr>
          <p:cNvPr id="3" name="Notes Placeholder 2">
            <a:extLst>
              <a:ext uri="{FF2B5EF4-FFF2-40B4-BE49-F238E27FC236}">
                <a16:creationId xmlns:a16="http://schemas.microsoft.com/office/drawing/2014/main" id="{89316436-A705-9545-AC58-B84CB2401424}"/>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E9AECB56-BC89-9C49-B535-859B699161BF}"/>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B935BD7-5312-B045-A182-13D09443EC53}" type="slidenum">
              <a:t>39</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F6C3C-A2CC-854C-ABDC-B725CA9F455D}"/>
              </a:ext>
            </a:extLst>
          </p:cNvPr>
          <p:cNvSpPr>
            <a:spLocks noGrp="1" noRot="1" noChangeAspect="1"/>
          </p:cNvSpPr>
          <p:nvPr>
            <p:ph type="sldImg"/>
          </p:nvPr>
        </p:nvSpPr>
        <p:spPr>
          <a:xfrm>
            <a:off x="533396" y="763588"/>
            <a:ext cx="6705596" cy="3771899"/>
          </a:xfrm>
        </p:spPr>
      </p:sp>
      <p:sp>
        <p:nvSpPr>
          <p:cNvPr id="3" name="Notes Placeholder 2">
            <a:extLst>
              <a:ext uri="{FF2B5EF4-FFF2-40B4-BE49-F238E27FC236}">
                <a16:creationId xmlns:a16="http://schemas.microsoft.com/office/drawing/2014/main" id="{CA6B8971-3BC5-254B-9861-EBD0515C1C68}"/>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D651A5AE-6CEC-3844-BE88-1A6B361DCBBD}"/>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4A2B590-3C44-094C-983E-BD7E519074FF}" type="slidenum">
              <a:t>40</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D07F1-41F6-184B-85E2-B568763955D9}"/>
              </a:ext>
            </a:extLst>
          </p:cNvPr>
          <p:cNvSpPr>
            <a:spLocks noGrp="1" noRot="1" noChangeAspect="1"/>
          </p:cNvSpPr>
          <p:nvPr>
            <p:ph type="sldImg"/>
          </p:nvPr>
        </p:nvSpPr>
        <p:spPr>
          <a:xfrm>
            <a:off x="533396" y="763588"/>
            <a:ext cx="6705596" cy="3771899"/>
          </a:xfrm>
        </p:spPr>
      </p:sp>
      <p:sp>
        <p:nvSpPr>
          <p:cNvPr id="3" name="Notes Placeholder 2">
            <a:extLst>
              <a:ext uri="{FF2B5EF4-FFF2-40B4-BE49-F238E27FC236}">
                <a16:creationId xmlns:a16="http://schemas.microsoft.com/office/drawing/2014/main" id="{131F9531-67FD-7048-B83C-E5621FA1C26D}"/>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3BEC6280-A6EB-F548-89B2-21087DCD4472}"/>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753F77D-73F7-2B49-B762-91299B02BED0}" type="slidenum">
              <a:t>41</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C2623-BF76-6647-9F8A-9D2DC3D44629}"/>
              </a:ext>
            </a:extLst>
          </p:cNvPr>
          <p:cNvSpPr>
            <a:spLocks noGrp="1" noRot="1" noChangeAspect="1"/>
          </p:cNvSpPr>
          <p:nvPr>
            <p:ph type="sldImg"/>
          </p:nvPr>
        </p:nvSpPr>
        <p:spPr>
          <a:xfrm>
            <a:off x="533396" y="763588"/>
            <a:ext cx="6705596" cy="3771899"/>
          </a:xfrm>
        </p:spPr>
      </p:sp>
      <p:sp>
        <p:nvSpPr>
          <p:cNvPr id="3" name="Notes Placeholder 2">
            <a:extLst>
              <a:ext uri="{FF2B5EF4-FFF2-40B4-BE49-F238E27FC236}">
                <a16:creationId xmlns:a16="http://schemas.microsoft.com/office/drawing/2014/main" id="{1715B840-4AE2-5A40-9682-83355E960557}"/>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9B800175-57B5-EB4A-8579-D7715D593681}"/>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98CAE3C-AFDB-9A4C-810C-F57D71A7018C}" type="slidenum">
              <a:t>42</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1079D-BE6B-924F-879C-37E09CD6C526}"/>
              </a:ext>
            </a:extLst>
          </p:cNvPr>
          <p:cNvSpPr>
            <a:spLocks noGrp="1" noRot="1" noChangeAspect="1"/>
          </p:cNvSpPr>
          <p:nvPr>
            <p:ph type="sldImg"/>
          </p:nvPr>
        </p:nvSpPr>
        <p:spPr>
          <a:xfrm>
            <a:off x="533396" y="763588"/>
            <a:ext cx="6705596" cy="3771899"/>
          </a:xfrm>
        </p:spPr>
      </p:sp>
      <p:sp>
        <p:nvSpPr>
          <p:cNvPr id="3" name="Notes Placeholder 2">
            <a:extLst>
              <a:ext uri="{FF2B5EF4-FFF2-40B4-BE49-F238E27FC236}">
                <a16:creationId xmlns:a16="http://schemas.microsoft.com/office/drawing/2014/main" id="{68A12AFE-7B4A-4E4B-835E-5C4CF33889AC}"/>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F1802AF6-E42B-8040-9075-C48AA7D6CEC6}"/>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75734F3-47D1-AC4E-A7C8-359846B86E24}" type="slidenum">
              <a:t>43</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C4B6D138-CFE6-734F-B856-EEB46934D818}"/>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404E5AD-1CFF-D047-82AE-E4784BE78AAD}" type="slidenum">
              <a:t>44</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5500D420-3E63-D345-9F3E-BEC7BE937C79}"/>
              </a:ext>
            </a:extLst>
          </p:cNvPr>
          <p:cNvSpPr>
            <a:spLocks noGrp="1" noRot="1" noChangeAspect="1"/>
          </p:cNvSpPr>
          <p:nvPr>
            <p:ph type="sldImg"/>
          </p:nvPr>
        </p:nvSpPr>
        <p:spPr>
          <a:xfrm>
            <a:off x="533396" y="763588"/>
            <a:ext cx="6705596"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53B47E0B-7E95-3244-8572-0CDB7AB9627D}"/>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CB4B211-1AC9-5C4F-966F-71BCDB1E1AFF}"/>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FC18ED7-DDF9-1243-9214-3E04EF69F69C}" type="slidenum">
              <a:t>4</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E112B367-1D41-084B-8182-7E0C88119C06}"/>
              </a:ext>
            </a:extLst>
          </p:cNvPr>
          <p:cNvSpPr>
            <a:spLocks noGrp="1" noRot="1" noChangeAspect="1"/>
          </p:cNvSpPr>
          <p:nvPr>
            <p:ph type="sldImg"/>
          </p:nvPr>
        </p:nvSpPr>
        <p:spPr>
          <a:xfrm>
            <a:off x="533396" y="763588"/>
            <a:ext cx="6705596"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B7D7DB60-6F16-5146-A48F-9D9FFAEDBB55}"/>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F223406-496E-E243-8A2E-76984570718A}"/>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8F5D03D-F679-CE45-888D-AF5C333B3100}" type="slidenum">
              <a:t>5</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3A4A8F2D-26DA-BB47-A02D-20BDBBC6CE93}"/>
              </a:ext>
            </a:extLst>
          </p:cNvPr>
          <p:cNvSpPr>
            <a:spLocks noGrp="1" noRot="1" noChangeAspect="1"/>
          </p:cNvSpPr>
          <p:nvPr>
            <p:ph type="sldImg"/>
          </p:nvPr>
        </p:nvSpPr>
        <p:spPr>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2BE9F114-E209-934A-86F6-7E5D3B974D54}"/>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98AF5E8-4683-794A-8668-DE5CF6A2A300}"/>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5059337-EFF3-6F41-A009-88394EC6C70E}" type="slidenum">
              <a:t>6</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7F9F30E8-6DA7-A542-8B35-2CFCFDC9B544}"/>
              </a:ext>
            </a:extLst>
          </p:cNvPr>
          <p:cNvSpPr>
            <a:spLocks noGrp="1" noRot="1" noChangeAspect="1"/>
          </p:cNvSpPr>
          <p:nvPr>
            <p:ph type="sldImg"/>
          </p:nvPr>
        </p:nvSpPr>
        <p:spPr>
          <a:xfrm>
            <a:off x="533515" y="764282"/>
            <a:ext cx="6704636" cy="377136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8BE6B4C2-DC63-D948-B99F-5ABA3D242EAD}"/>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8E1B9AE-C5CD-114A-A564-A7231A8BC201}"/>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BE89212-5D7C-964F-B5F0-1F80BA687BBC}" type="slidenum">
              <a:t>8</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6A4574ED-5A99-A947-B715-F19C28506497}"/>
              </a:ext>
            </a:extLst>
          </p:cNvPr>
          <p:cNvSpPr>
            <a:spLocks noGrp="1" noRot="1" noChangeAspect="1"/>
          </p:cNvSpPr>
          <p:nvPr>
            <p:ph type="sldImg"/>
          </p:nvPr>
        </p:nvSpPr>
        <p:spPr>
          <a:xfrm>
            <a:off x="533396" y="763588"/>
            <a:ext cx="6704015" cy="3771899"/>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B4BE6CC3-19D2-954A-AA13-46C3CA364CFE}"/>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81C96A0-869A-6A46-92C0-BB5367669B87}"/>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66CC60C-A3D3-C94A-ABEA-8A514315FC00}" type="slidenum">
              <a:t>9</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B1D041D8-8BDF-FB4A-A2AA-CE416CD175BF}"/>
              </a:ext>
            </a:extLst>
          </p:cNvPr>
          <p:cNvSpPr>
            <a:spLocks noGrp="1" noRot="1" noChangeAspect="1"/>
          </p:cNvSpPr>
          <p:nvPr>
            <p:ph type="sldImg"/>
          </p:nvPr>
        </p:nvSpPr>
        <p:spPr>
          <a:xfrm>
            <a:off x="533515" y="764282"/>
            <a:ext cx="6704636" cy="377136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03B504A1-BFDF-F946-B963-6622F11B02D1}"/>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B8B893A-03D9-B14C-BB35-6AF7024672B7}"/>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836031F-B4C8-6A46-A5CA-8F5D59E8BFA1}" type="slidenum">
              <a:t>10</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3E130E09-BA32-304D-98CA-69A6A8D7315F}"/>
              </a:ext>
            </a:extLst>
          </p:cNvPr>
          <p:cNvSpPr>
            <a:spLocks noGrp="1" noRot="1" noChangeAspect="1"/>
          </p:cNvSpPr>
          <p:nvPr>
            <p:ph type="sldImg"/>
          </p:nvPr>
        </p:nvSpPr>
        <p:spPr>
          <a:xfrm>
            <a:off x="533515" y="764282"/>
            <a:ext cx="6704636" cy="377136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C3283275-EE80-B741-815B-27BF6ED35070}"/>
              </a:ext>
            </a:extLst>
          </p:cNvPr>
          <p:cNvSpPr txBox="1">
            <a:spLocks noGrp="1"/>
          </p:cNvSpPr>
          <p:nvPr>
            <p:ph type="body" sz="quarter"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BF0A-5938-C248-AE98-93BD485376C9}"/>
              </a:ext>
            </a:extLst>
          </p:cNvPr>
          <p:cNvSpPr txBox="1">
            <a:spLocks noGrp="1"/>
          </p:cNvSpPr>
          <p:nvPr>
            <p:ph type="ctrTitle"/>
          </p:nvPr>
        </p:nvSpPr>
        <p:spPr/>
        <p:txBody>
          <a:bodyPr anchorCtr="1"/>
          <a:lstStyle>
            <a:lvl1pPr algn="ctr">
              <a:defRPr/>
            </a:lvl1pPr>
          </a:lstStyle>
          <a:p>
            <a:pPr lvl="0"/>
            <a:r>
              <a:rPr lang="en-US"/>
              <a:t>Click to edit Master title style</a:t>
            </a:r>
          </a:p>
        </p:txBody>
      </p:sp>
      <p:sp>
        <p:nvSpPr>
          <p:cNvPr id="3" name="Subtitle 2">
            <a:extLst>
              <a:ext uri="{FF2B5EF4-FFF2-40B4-BE49-F238E27FC236}">
                <a16:creationId xmlns:a16="http://schemas.microsoft.com/office/drawing/2014/main" id="{3BE0CDE4-CC76-6840-AD39-88BD7EE2C555}"/>
              </a:ext>
            </a:extLst>
          </p:cNvPr>
          <p:cNvSpPr txBox="1">
            <a:spLocks noGrp="1"/>
          </p:cNvSpPr>
          <p:nvPr>
            <p:ph type="subTitle" idx="1"/>
          </p:nvPr>
        </p:nvSpPr>
        <p:spPr>
          <a:xfrm>
            <a:off x="1524003" y="3602041"/>
            <a:ext cx="9144000" cy="1655758"/>
          </a:xfrm>
        </p:spPr>
        <p:txBody>
          <a:bodyPr anchorCtr="1"/>
          <a:lstStyle>
            <a:lvl1pPr algn="ctr">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3E343CC9-1996-5244-B5A7-DCE03A5A3645}"/>
              </a:ext>
            </a:extLst>
          </p:cNvPr>
          <p:cNvSpPr txBox="1">
            <a:spLocks noGrp="1"/>
          </p:cNvSpPr>
          <p:nvPr>
            <p:ph type="dt" sz="half" idx="7"/>
          </p:nvPr>
        </p:nvSpPr>
        <p:spPr/>
        <p:txBody>
          <a:bodyPr/>
          <a:lstStyle>
            <a:lvl1pPr>
              <a:defRPr/>
            </a:lvl1pPr>
          </a:lstStyle>
          <a:p>
            <a:pPr lvl="0"/>
            <a:fld id="{D193CEFB-C2BD-E348-833A-600FAAC19AFE}" type="datetime1">
              <a:rPr lang="en-US"/>
              <a:pPr lvl="0"/>
              <a:t>4/2/21</a:t>
            </a:fld>
            <a:endParaRPr lang="en-US"/>
          </a:p>
        </p:txBody>
      </p:sp>
      <p:sp>
        <p:nvSpPr>
          <p:cNvPr id="5" name="Footer Placeholder 4">
            <a:extLst>
              <a:ext uri="{FF2B5EF4-FFF2-40B4-BE49-F238E27FC236}">
                <a16:creationId xmlns:a16="http://schemas.microsoft.com/office/drawing/2014/main" id="{46527371-7A14-014F-8EB1-29502E2AAC3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80AAC32E-EAB2-714E-A455-4AC183359D0D}"/>
              </a:ext>
            </a:extLst>
          </p:cNvPr>
          <p:cNvSpPr txBox="1">
            <a:spLocks noGrp="1"/>
          </p:cNvSpPr>
          <p:nvPr>
            <p:ph type="sldNum" sz="quarter" idx="8"/>
          </p:nvPr>
        </p:nvSpPr>
        <p:spPr/>
        <p:txBody>
          <a:bodyPr/>
          <a:lstStyle>
            <a:lvl1pPr>
              <a:defRPr/>
            </a:lvl1pPr>
          </a:lstStyle>
          <a:p>
            <a:pPr lvl="0"/>
            <a:fld id="{85F26AAB-6F5C-2948-BC54-F59DEFD0266C}" type="slidenum">
              <a:t>‹#›</a:t>
            </a:fld>
            <a:endParaRPr lang="en-US"/>
          </a:p>
        </p:txBody>
      </p:sp>
    </p:spTree>
    <p:extLst>
      <p:ext uri="{BB962C8B-B14F-4D97-AF65-F5344CB8AC3E}">
        <p14:creationId xmlns:p14="http://schemas.microsoft.com/office/powerpoint/2010/main" val="311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1913-BF48-8345-8F72-8F7E84B84F2E}"/>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808D899F-E732-6E40-A89A-4928B4FCB33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DC79C-BB64-1A41-9D69-B2077FF99EF0}"/>
              </a:ext>
            </a:extLst>
          </p:cNvPr>
          <p:cNvSpPr txBox="1">
            <a:spLocks noGrp="1"/>
          </p:cNvSpPr>
          <p:nvPr>
            <p:ph type="dt" sz="half" idx="7"/>
          </p:nvPr>
        </p:nvSpPr>
        <p:spPr/>
        <p:txBody>
          <a:bodyPr/>
          <a:lstStyle>
            <a:lvl1pPr>
              <a:defRPr/>
            </a:lvl1pPr>
          </a:lstStyle>
          <a:p>
            <a:pPr lvl="0"/>
            <a:fld id="{D8E843BB-624A-0D47-B8A9-17A81EF64725}" type="datetime1">
              <a:rPr lang="en-US"/>
              <a:pPr lvl="0"/>
              <a:t>4/2/21</a:t>
            </a:fld>
            <a:endParaRPr lang="en-US"/>
          </a:p>
        </p:txBody>
      </p:sp>
      <p:sp>
        <p:nvSpPr>
          <p:cNvPr id="5" name="Footer Placeholder 4">
            <a:extLst>
              <a:ext uri="{FF2B5EF4-FFF2-40B4-BE49-F238E27FC236}">
                <a16:creationId xmlns:a16="http://schemas.microsoft.com/office/drawing/2014/main" id="{2D1E7680-288F-F64E-96C6-56550B527CC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4C99E092-29DE-6C4A-A20F-7C55A1527D9A}"/>
              </a:ext>
            </a:extLst>
          </p:cNvPr>
          <p:cNvSpPr txBox="1">
            <a:spLocks noGrp="1"/>
          </p:cNvSpPr>
          <p:nvPr>
            <p:ph type="sldNum" sz="quarter" idx="8"/>
          </p:nvPr>
        </p:nvSpPr>
        <p:spPr/>
        <p:txBody>
          <a:bodyPr/>
          <a:lstStyle>
            <a:lvl1pPr>
              <a:defRPr/>
            </a:lvl1pPr>
          </a:lstStyle>
          <a:p>
            <a:pPr lvl="0"/>
            <a:fld id="{85C9B2F5-D83E-234C-83C0-26FA85C8271B}" type="slidenum">
              <a:t>‹#›</a:t>
            </a:fld>
            <a:endParaRPr lang="en-US"/>
          </a:p>
        </p:txBody>
      </p:sp>
    </p:spTree>
    <p:extLst>
      <p:ext uri="{BB962C8B-B14F-4D97-AF65-F5344CB8AC3E}">
        <p14:creationId xmlns:p14="http://schemas.microsoft.com/office/powerpoint/2010/main" val="3987478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E72C6-32A1-F946-AF6D-B7B5FD77D4F9}"/>
              </a:ext>
            </a:extLst>
          </p:cNvPr>
          <p:cNvSpPr txBox="1">
            <a:spLocks noGrp="1"/>
          </p:cNvSpPr>
          <p:nvPr>
            <p:ph type="title" orient="vert"/>
          </p:nvPr>
        </p:nvSpPr>
        <p:spPr>
          <a:xfrm>
            <a:off x="8839203" y="1122361"/>
            <a:ext cx="2743200" cy="5008561"/>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4AAD536F-1E95-834B-BEAC-99987654E9A6}"/>
              </a:ext>
            </a:extLst>
          </p:cNvPr>
          <p:cNvSpPr txBox="1">
            <a:spLocks noGrp="1"/>
          </p:cNvSpPr>
          <p:nvPr>
            <p:ph type="body" orient="vert" idx="1"/>
          </p:nvPr>
        </p:nvSpPr>
        <p:spPr>
          <a:xfrm>
            <a:off x="609603" y="1122361"/>
            <a:ext cx="8077196" cy="5008561"/>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0D9DD-C7BD-0849-B85F-A7AA7B42A32D}"/>
              </a:ext>
            </a:extLst>
          </p:cNvPr>
          <p:cNvSpPr txBox="1">
            <a:spLocks noGrp="1"/>
          </p:cNvSpPr>
          <p:nvPr>
            <p:ph type="dt" sz="half" idx="7"/>
          </p:nvPr>
        </p:nvSpPr>
        <p:spPr/>
        <p:txBody>
          <a:bodyPr/>
          <a:lstStyle>
            <a:lvl1pPr>
              <a:defRPr/>
            </a:lvl1pPr>
          </a:lstStyle>
          <a:p>
            <a:pPr lvl="0"/>
            <a:fld id="{7845BC32-3DD5-F44F-A175-9D3AD278DC98}" type="datetime1">
              <a:rPr lang="en-US"/>
              <a:pPr lvl="0"/>
              <a:t>4/2/21</a:t>
            </a:fld>
            <a:endParaRPr lang="en-US"/>
          </a:p>
        </p:txBody>
      </p:sp>
      <p:sp>
        <p:nvSpPr>
          <p:cNvPr id="5" name="Footer Placeholder 4">
            <a:extLst>
              <a:ext uri="{FF2B5EF4-FFF2-40B4-BE49-F238E27FC236}">
                <a16:creationId xmlns:a16="http://schemas.microsoft.com/office/drawing/2014/main" id="{3BC6DFB6-51CC-9249-B1DD-9EC2598E0491}"/>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3DBDBC6-6D25-384B-99F0-F86268107C0D}"/>
              </a:ext>
            </a:extLst>
          </p:cNvPr>
          <p:cNvSpPr txBox="1">
            <a:spLocks noGrp="1"/>
          </p:cNvSpPr>
          <p:nvPr>
            <p:ph type="sldNum" sz="quarter" idx="8"/>
          </p:nvPr>
        </p:nvSpPr>
        <p:spPr/>
        <p:txBody>
          <a:bodyPr/>
          <a:lstStyle>
            <a:lvl1pPr>
              <a:defRPr/>
            </a:lvl1pPr>
          </a:lstStyle>
          <a:p>
            <a:pPr lvl="0"/>
            <a:fld id="{2C35D11D-E3A1-C944-9C06-F7F7407793B3}" type="slidenum">
              <a:t>‹#›</a:t>
            </a:fld>
            <a:endParaRPr lang="en-US"/>
          </a:p>
        </p:txBody>
      </p:sp>
    </p:spTree>
    <p:extLst>
      <p:ext uri="{BB962C8B-B14F-4D97-AF65-F5344CB8AC3E}">
        <p14:creationId xmlns:p14="http://schemas.microsoft.com/office/powerpoint/2010/main" val="3406989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6C251-39E2-164F-92FF-E36E0647C2C9}"/>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2F47ACEB-2355-2449-80BC-7A6244500FB1}"/>
              </a:ext>
            </a:extLst>
          </p:cNvPr>
          <p:cNvSpPr txBox="1">
            <a:spLocks noGrp="1"/>
          </p:cNvSpPr>
          <p:nvPr>
            <p:ph type="subTitle" idx="1"/>
          </p:nvPr>
        </p:nvSpPr>
        <p:spPr>
          <a:xfrm>
            <a:off x="1524003" y="3602041"/>
            <a:ext cx="9144000" cy="1655758"/>
          </a:xfrm>
        </p:spPr>
        <p:txBody>
          <a:bodyPr anchorCtr="1"/>
          <a:lstStyle>
            <a:lvl1pPr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4C435313-BF26-7840-9944-A9A4D31310B4}"/>
              </a:ext>
            </a:extLst>
          </p:cNvPr>
          <p:cNvSpPr txBox="1">
            <a:spLocks noGrp="1"/>
          </p:cNvSpPr>
          <p:nvPr>
            <p:ph type="dt" sz="half" idx="7"/>
          </p:nvPr>
        </p:nvSpPr>
        <p:spPr/>
        <p:txBody>
          <a:bodyPr/>
          <a:lstStyle>
            <a:lvl1pPr>
              <a:defRPr/>
            </a:lvl1pPr>
          </a:lstStyle>
          <a:p>
            <a:pPr lvl="0"/>
            <a:fld id="{D347D190-33BB-794A-8196-43BF8CC74555}" type="datetime1">
              <a:rPr lang="en-US"/>
              <a:pPr lvl="0"/>
              <a:t>4/2/21</a:t>
            </a:fld>
            <a:endParaRPr lang="en-US"/>
          </a:p>
        </p:txBody>
      </p:sp>
      <p:sp>
        <p:nvSpPr>
          <p:cNvPr id="5" name="Footer Placeholder 4">
            <a:extLst>
              <a:ext uri="{FF2B5EF4-FFF2-40B4-BE49-F238E27FC236}">
                <a16:creationId xmlns:a16="http://schemas.microsoft.com/office/drawing/2014/main" id="{04850904-A550-6E4C-B212-9B064E987EF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1222E27A-A2C1-D64B-B0D0-164E9494381F}"/>
              </a:ext>
            </a:extLst>
          </p:cNvPr>
          <p:cNvSpPr txBox="1">
            <a:spLocks noGrp="1"/>
          </p:cNvSpPr>
          <p:nvPr>
            <p:ph type="sldNum" sz="quarter" idx="8"/>
          </p:nvPr>
        </p:nvSpPr>
        <p:spPr/>
        <p:txBody>
          <a:bodyPr/>
          <a:lstStyle>
            <a:lvl1pPr>
              <a:defRPr/>
            </a:lvl1pPr>
          </a:lstStyle>
          <a:p>
            <a:pPr lvl="0"/>
            <a:fld id="{0660A641-B61D-1E44-A944-2EE401FDFE93}" type="slidenum">
              <a:t>‹#›</a:t>
            </a:fld>
            <a:endParaRPr lang="en-US"/>
          </a:p>
        </p:txBody>
      </p:sp>
    </p:spTree>
    <p:extLst>
      <p:ext uri="{BB962C8B-B14F-4D97-AF65-F5344CB8AC3E}">
        <p14:creationId xmlns:p14="http://schemas.microsoft.com/office/powerpoint/2010/main" val="4279426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A626-0D6C-CB49-8A24-8B3AFAD39A28}"/>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0F3E5B24-CF6A-9944-B624-B015EA990D5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13ADB-2FEB-404C-969A-FF7163ED855E}"/>
              </a:ext>
            </a:extLst>
          </p:cNvPr>
          <p:cNvSpPr txBox="1">
            <a:spLocks noGrp="1"/>
          </p:cNvSpPr>
          <p:nvPr>
            <p:ph type="dt" sz="half" idx="7"/>
          </p:nvPr>
        </p:nvSpPr>
        <p:spPr/>
        <p:txBody>
          <a:bodyPr/>
          <a:lstStyle>
            <a:lvl1pPr>
              <a:defRPr/>
            </a:lvl1pPr>
          </a:lstStyle>
          <a:p>
            <a:pPr lvl="0"/>
            <a:fld id="{D19B6BAC-5D52-1C43-ACB4-980BAFF38635}" type="datetime1">
              <a:rPr lang="en-US"/>
              <a:pPr lvl="0"/>
              <a:t>4/2/21</a:t>
            </a:fld>
            <a:endParaRPr lang="en-US"/>
          </a:p>
        </p:txBody>
      </p:sp>
      <p:sp>
        <p:nvSpPr>
          <p:cNvPr id="5" name="Footer Placeholder 4">
            <a:extLst>
              <a:ext uri="{FF2B5EF4-FFF2-40B4-BE49-F238E27FC236}">
                <a16:creationId xmlns:a16="http://schemas.microsoft.com/office/drawing/2014/main" id="{D835ED2D-709F-A14E-97DE-508EFF43064C}"/>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8661C431-A805-9F45-BEB3-FC6CC2F547B5}"/>
              </a:ext>
            </a:extLst>
          </p:cNvPr>
          <p:cNvSpPr txBox="1">
            <a:spLocks noGrp="1"/>
          </p:cNvSpPr>
          <p:nvPr>
            <p:ph type="sldNum" sz="quarter" idx="8"/>
          </p:nvPr>
        </p:nvSpPr>
        <p:spPr/>
        <p:txBody>
          <a:bodyPr/>
          <a:lstStyle>
            <a:lvl1pPr>
              <a:defRPr/>
            </a:lvl1pPr>
          </a:lstStyle>
          <a:p>
            <a:pPr lvl="0"/>
            <a:fld id="{2271668B-F14E-DE42-87C3-F3463C5E0327}" type="slidenum">
              <a:t>‹#›</a:t>
            </a:fld>
            <a:endParaRPr lang="en-US"/>
          </a:p>
        </p:txBody>
      </p:sp>
    </p:spTree>
    <p:extLst>
      <p:ext uri="{BB962C8B-B14F-4D97-AF65-F5344CB8AC3E}">
        <p14:creationId xmlns:p14="http://schemas.microsoft.com/office/powerpoint/2010/main" val="90069645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4CE6-7542-C44F-B55F-8C493C494DF9}"/>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D7085545-443B-B745-9D1D-4C6CCBF44BC1}"/>
              </a:ext>
            </a:extLst>
          </p:cNvPr>
          <p:cNvSpPr txBox="1">
            <a:spLocks noGrp="1"/>
          </p:cNvSpPr>
          <p:nvPr>
            <p:ph type="body" idx="1"/>
          </p:nvPr>
        </p:nvSpPr>
        <p:spPr>
          <a:xfrm>
            <a:off x="831847" y="4589465"/>
            <a:ext cx="10515600" cy="1500182"/>
          </a:xfrm>
        </p:spPr>
        <p:txBody>
          <a:bodyPr/>
          <a:lstStyle>
            <a:lvl1pPr>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13F4838C-2225-E345-977D-FC7A794B5610}"/>
              </a:ext>
            </a:extLst>
          </p:cNvPr>
          <p:cNvSpPr txBox="1">
            <a:spLocks noGrp="1"/>
          </p:cNvSpPr>
          <p:nvPr>
            <p:ph type="dt" sz="half" idx="7"/>
          </p:nvPr>
        </p:nvSpPr>
        <p:spPr/>
        <p:txBody>
          <a:bodyPr/>
          <a:lstStyle>
            <a:lvl1pPr>
              <a:defRPr/>
            </a:lvl1pPr>
          </a:lstStyle>
          <a:p>
            <a:pPr lvl="0"/>
            <a:fld id="{B7DF2CBC-595D-2A42-A7AE-E576C8B4A757}" type="datetime1">
              <a:rPr lang="en-US"/>
              <a:pPr lvl="0"/>
              <a:t>4/2/21</a:t>
            </a:fld>
            <a:endParaRPr lang="en-US"/>
          </a:p>
        </p:txBody>
      </p:sp>
      <p:sp>
        <p:nvSpPr>
          <p:cNvPr id="5" name="Footer Placeholder 4">
            <a:extLst>
              <a:ext uri="{FF2B5EF4-FFF2-40B4-BE49-F238E27FC236}">
                <a16:creationId xmlns:a16="http://schemas.microsoft.com/office/drawing/2014/main" id="{C1274E6A-2196-044F-B4E4-B959A1CFAA8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4CC3CF53-C486-4D42-9206-255761A7673C}"/>
              </a:ext>
            </a:extLst>
          </p:cNvPr>
          <p:cNvSpPr txBox="1">
            <a:spLocks noGrp="1"/>
          </p:cNvSpPr>
          <p:nvPr>
            <p:ph type="sldNum" sz="quarter" idx="8"/>
          </p:nvPr>
        </p:nvSpPr>
        <p:spPr/>
        <p:txBody>
          <a:bodyPr/>
          <a:lstStyle>
            <a:lvl1pPr>
              <a:defRPr/>
            </a:lvl1pPr>
          </a:lstStyle>
          <a:p>
            <a:pPr lvl="0"/>
            <a:fld id="{D404F4E1-DAE8-F642-A4DC-3346CA618A4D}" type="slidenum">
              <a:t>‹#›</a:t>
            </a:fld>
            <a:endParaRPr lang="en-US"/>
          </a:p>
        </p:txBody>
      </p:sp>
    </p:spTree>
    <p:extLst>
      <p:ext uri="{BB962C8B-B14F-4D97-AF65-F5344CB8AC3E}">
        <p14:creationId xmlns:p14="http://schemas.microsoft.com/office/powerpoint/2010/main" val="1949114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C3DE-231D-8246-91EA-3051E7683F6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2358EAC3-AC37-714C-AE47-8AED411A955B}"/>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EEBEB3-2111-534B-8A95-09237A802FAB}"/>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A1C223-F5D8-1D47-8374-C1E9761BB0D1}"/>
              </a:ext>
            </a:extLst>
          </p:cNvPr>
          <p:cNvSpPr txBox="1">
            <a:spLocks noGrp="1"/>
          </p:cNvSpPr>
          <p:nvPr>
            <p:ph type="dt" sz="half" idx="7"/>
          </p:nvPr>
        </p:nvSpPr>
        <p:spPr/>
        <p:txBody>
          <a:bodyPr/>
          <a:lstStyle>
            <a:lvl1pPr>
              <a:defRPr/>
            </a:lvl1pPr>
          </a:lstStyle>
          <a:p>
            <a:pPr lvl="0"/>
            <a:fld id="{2220B2D3-3F90-9043-A751-D3A799CD55DF}" type="datetime1">
              <a:rPr lang="en-US"/>
              <a:pPr lvl="0"/>
              <a:t>4/2/21</a:t>
            </a:fld>
            <a:endParaRPr lang="en-US"/>
          </a:p>
        </p:txBody>
      </p:sp>
      <p:sp>
        <p:nvSpPr>
          <p:cNvPr id="6" name="Footer Placeholder 5">
            <a:extLst>
              <a:ext uri="{FF2B5EF4-FFF2-40B4-BE49-F238E27FC236}">
                <a16:creationId xmlns:a16="http://schemas.microsoft.com/office/drawing/2014/main" id="{27B7DD87-CF07-2E48-98ED-7A637B06761A}"/>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E280FB2D-3C3D-554F-A882-E5CA49435B01}"/>
              </a:ext>
            </a:extLst>
          </p:cNvPr>
          <p:cNvSpPr txBox="1">
            <a:spLocks noGrp="1"/>
          </p:cNvSpPr>
          <p:nvPr>
            <p:ph type="sldNum" sz="quarter" idx="8"/>
          </p:nvPr>
        </p:nvSpPr>
        <p:spPr/>
        <p:txBody>
          <a:bodyPr/>
          <a:lstStyle>
            <a:lvl1pPr>
              <a:defRPr/>
            </a:lvl1pPr>
          </a:lstStyle>
          <a:p>
            <a:pPr lvl="0"/>
            <a:fld id="{5E1E8FBE-B981-E547-96DB-4D475B84BF59}" type="slidenum">
              <a:t>‹#›</a:t>
            </a:fld>
            <a:endParaRPr lang="en-US"/>
          </a:p>
        </p:txBody>
      </p:sp>
    </p:spTree>
    <p:extLst>
      <p:ext uri="{BB962C8B-B14F-4D97-AF65-F5344CB8AC3E}">
        <p14:creationId xmlns:p14="http://schemas.microsoft.com/office/powerpoint/2010/main" val="1021596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F392B-2A14-474C-8614-9E191E315AB6}"/>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3BEE3E1C-7BD0-6542-B6E2-7FB58F023B89}"/>
              </a:ext>
            </a:extLst>
          </p:cNvPr>
          <p:cNvSpPr txBox="1">
            <a:spLocks noGrp="1"/>
          </p:cNvSpPr>
          <p:nvPr>
            <p:ph type="body" idx="1"/>
          </p:nvPr>
        </p:nvSpPr>
        <p:spPr>
          <a:xfrm>
            <a:off x="839784" y="1681160"/>
            <a:ext cx="5157782" cy="823910"/>
          </a:xfrm>
        </p:spPr>
        <p:txBody>
          <a:bodyPr anchor="b"/>
          <a:lstStyle>
            <a:lvl1pPr>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0464A2CB-AF54-834F-86C2-FBB237C9ABB5}"/>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ACC93C-082A-CB4F-AB92-9FB06DD11AD2}"/>
              </a:ext>
            </a:extLst>
          </p:cNvPr>
          <p:cNvSpPr txBox="1">
            <a:spLocks noGrp="1"/>
          </p:cNvSpPr>
          <p:nvPr>
            <p:ph type="body" idx="3"/>
          </p:nvPr>
        </p:nvSpPr>
        <p:spPr>
          <a:xfrm>
            <a:off x="6172200" y="1681160"/>
            <a:ext cx="5183184" cy="823910"/>
          </a:xfrm>
        </p:spPr>
        <p:txBody>
          <a:bodyPr anchor="b"/>
          <a:lstStyle>
            <a:lvl1pPr>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9CE70A6C-5C10-F04E-AAD7-4953A908695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F040C9-1C95-EF4C-BEE4-8C5CB51A4CEF}"/>
              </a:ext>
            </a:extLst>
          </p:cNvPr>
          <p:cNvSpPr txBox="1">
            <a:spLocks noGrp="1"/>
          </p:cNvSpPr>
          <p:nvPr>
            <p:ph type="dt" sz="half" idx="7"/>
          </p:nvPr>
        </p:nvSpPr>
        <p:spPr/>
        <p:txBody>
          <a:bodyPr/>
          <a:lstStyle>
            <a:lvl1pPr>
              <a:defRPr/>
            </a:lvl1pPr>
          </a:lstStyle>
          <a:p>
            <a:pPr lvl="0"/>
            <a:fld id="{0CD9BF48-1A93-3F47-9305-76A1C014280E}" type="datetime1">
              <a:rPr lang="en-US"/>
              <a:pPr lvl="0"/>
              <a:t>4/2/21</a:t>
            </a:fld>
            <a:endParaRPr lang="en-US"/>
          </a:p>
        </p:txBody>
      </p:sp>
      <p:sp>
        <p:nvSpPr>
          <p:cNvPr id="8" name="Footer Placeholder 7">
            <a:extLst>
              <a:ext uri="{FF2B5EF4-FFF2-40B4-BE49-F238E27FC236}">
                <a16:creationId xmlns:a16="http://schemas.microsoft.com/office/drawing/2014/main" id="{6D100ECD-87C7-C645-88D2-089BC0E6DA67}"/>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B3FF4F83-46F4-B34F-B2D0-FD87F4DF4A42}"/>
              </a:ext>
            </a:extLst>
          </p:cNvPr>
          <p:cNvSpPr txBox="1">
            <a:spLocks noGrp="1"/>
          </p:cNvSpPr>
          <p:nvPr>
            <p:ph type="sldNum" sz="quarter" idx="8"/>
          </p:nvPr>
        </p:nvSpPr>
        <p:spPr/>
        <p:txBody>
          <a:bodyPr/>
          <a:lstStyle>
            <a:lvl1pPr>
              <a:defRPr/>
            </a:lvl1pPr>
          </a:lstStyle>
          <a:p>
            <a:pPr lvl="0"/>
            <a:fld id="{8D68AC5D-C99A-9549-82B7-5335B9F223A8}" type="slidenum">
              <a:t>‹#›</a:t>
            </a:fld>
            <a:endParaRPr lang="en-US"/>
          </a:p>
        </p:txBody>
      </p:sp>
    </p:spTree>
    <p:extLst>
      <p:ext uri="{BB962C8B-B14F-4D97-AF65-F5344CB8AC3E}">
        <p14:creationId xmlns:p14="http://schemas.microsoft.com/office/powerpoint/2010/main" val="2513207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62EF-8C4D-D649-9117-4F71FEDAEF65}"/>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DB5F9700-0490-BA4E-B538-35715000FA8F}"/>
              </a:ext>
            </a:extLst>
          </p:cNvPr>
          <p:cNvSpPr txBox="1">
            <a:spLocks noGrp="1"/>
          </p:cNvSpPr>
          <p:nvPr>
            <p:ph type="dt" sz="half" idx="7"/>
          </p:nvPr>
        </p:nvSpPr>
        <p:spPr/>
        <p:txBody>
          <a:bodyPr/>
          <a:lstStyle>
            <a:lvl1pPr>
              <a:defRPr/>
            </a:lvl1pPr>
          </a:lstStyle>
          <a:p>
            <a:pPr lvl="0"/>
            <a:fld id="{DE5B996F-25FB-3440-BD82-22FD6BC1B61C}" type="datetime1">
              <a:rPr lang="en-US"/>
              <a:pPr lvl="0"/>
              <a:t>4/2/21</a:t>
            </a:fld>
            <a:endParaRPr lang="en-US"/>
          </a:p>
        </p:txBody>
      </p:sp>
      <p:sp>
        <p:nvSpPr>
          <p:cNvPr id="4" name="Footer Placeholder 3">
            <a:extLst>
              <a:ext uri="{FF2B5EF4-FFF2-40B4-BE49-F238E27FC236}">
                <a16:creationId xmlns:a16="http://schemas.microsoft.com/office/drawing/2014/main" id="{64548FBC-CE04-5B40-9B3D-C2B5CCFD7356}"/>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FE29C36C-0403-AE49-9172-49370026CD51}"/>
              </a:ext>
            </a:extLst>
          </p:cNvPr>
          <p:cNvSpPr txBox="1">
            <a:spLocks noGrp="1"/>
          </p:cNvSpPr>
          <p:nvPr>
            <p:ph type="sldNum" sz="quarter" idx="8"/>
          </p:nvPr>
        </p:nvSpPr>
        <p:spPr/>
        <p:txBody>
          <a:bodyPr/>
          <a:lstStyle>
            <a:lvl1pPr>
              <a:defRPr/>
            </a:lvl1pPr>
          </a:lstStyle>
          <a:p>
            <a:pPr lvl="0"/>
            <a:fld id="{129EDAF7-DC73-D648-855A-19097A6091DE}" type="slidenum">
              <a:t>‹#›</a:t>
            </a:fld>
            <a:endParaRPr lang="en-US"/>
          </a:p>
        </p:txBody>
      </p:sp>
    </p:spTree>
    <p:extLst>
      <p:ext uri="{BB962C8B-B14F-4D97-AF65-F5344CB8AC3E}">
        <p14:creationId xmlns:p14="http://schemas.microsoft.com/office/powerpoint/2010/main" val="1957275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567EEF-80F3-9B4E-8214-E6E79428DD72}"/>
              </a:ext>
            </a:extLst>
          </p:cNvPr>
          <p:cNvSpPr txBox="1">
            <a:spLocks noGrp="1"/>
          </p:cNvSpPr>
          <p:nvPr>
            <p:ph type="dt" sz="half" idx="7"/>
          </p:nvPr>
        </p:nvSpPr>
        <p:spPr/>
        <p:txBody>
          <a:bodyPr/>
          <a:lstStyle>
            <a:lvl1pPr>
              <a:defRPr/>
            </a:lvl1pPr>
          </a:lstStyle>
          <a:p>
            <a:pPr lvl="0"/>
            <a:fld id="{CC54714D-E663-6D48-B8CC-D14EE995AA88}" type="datetime1">
              <a:rPr lang="en-US"/>
              <a:pPr lvl="0"/>
              <a:t>4/2/21</a:t>
            </a:fld>
            <a:endParaRPr lang="en-US"/>
          </a:p>
        </p:txBody>
      </p:sp>
      <p:sp>
        <p:nvSpPr>
          <p:cNvPr id="3" name="Footer Placeholder 2">
            <a:extLst>
              <a:ext uri="{FF2B5EF4-FFF2-40B4-BE49-F238E27FC236}">
                <a16:creationId xmlns:a16="http://schemas.microsoft.com/office/drawing/2014/main" id="{EAB8B92D-B84F-5446-AD7C-D40F3A84FA3D}"/>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71938F39-516C-0D4F-BBB6-3E8735B6FE09}"/>
              </a:ext>
            </a:extLst>
          </p:cNvPr>
          <p:cNvSpPr txBox="1">
            <a:spLocks noGrp="1"/>
          </p:cNvSpPr>
          <p:nvPr>
            <p:ph type="sldNum" sz="quarter" idx="8"/>
          </p:nvPr>
        </p:nvSpPr>
        <p:spPr/>
        <p:txBody>
          <a:bodyPr/>
          <a:lstStyle>
            <a:lvl1pPr>
              <a:defRPr/>
            </a:lvl1pPr>
          </a:lstStyle>
          <a:p>
            <a:pPr lvl="0"/>
            <a:fld id="{2198A105-C24B-B642-8E78-872E92102989}" type="slidenum">
              <a:t>‹#›</a:t>
            </a:fld>
            <a:endParaRPr lang="en-US"/>
          </a:p>
        </p:txBody>
      </p:sp>
    </p:spTree>
    <p:extLst>
      <p:ext uri="{BB962C8B-B14F-4D97-AF65-F5344CB8AC3E}">
        <p14:creationId xmlns:p14="http://schemas.microsoft.com/office/powerpoint/2010/main" val="230554316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AFD0-8C6B-8941-91D0-2EE62FBEEA9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2D0E72FB-BE60-1844-9DF2-A5B90B2C17BA}"/>
              </a:ext>
            </a:extLst>
          </p:cNvPr>
          <p:cNvSpPr txBox="1">
            <a:spLocks noGrp="1"/>
          </p:cNvSpPr>
          <p:nvPr>
            <p:ph idx="1"/>
          </p:nvPr>
        </p:nvSpPr>
        <p:spPr>
          <a:xfrm>
            <a:off x="5183184" y="987423"/>
            <a:ext cx="6172200" cy="4873623"/>
          </a:xfrm>
        </p:spPr>
        <p:txBody>
          <a:bodyPr/>
          <a:lstStyle>
            <a:lvl1pPr>
              <a:defRPr sz="3200"/>
            </a:lvl1pPr>
            <a:lvl2pPr>
              <a:defRPr/>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91772-D7EE-804C-AC8D-35C2A65B3838}"/>
              </a:ext>
            </a:extLst>
          </p:cNvPr>
          <p:cNvSpPr txBox="1">
            <a:spLocks noGrp="1"/>
          </p:cNvSpPr>
          <p:nvPr>
            <p:ph type="body" idx="2"/>
          </p:nvPr>
        </p:nvSpPr>
        <p:spPr>
          <a:xfrm>
            <a:off x="839784" y="2057400"/>
            <a:ext cx="3932240" cy="3811584"/>
          </a:xfrm>
        </p:spPr>
        <p:txBody>
          <a:bodyPr/>
          <a:lstStyle>
            <a:lvl1pPr>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32B7F311-B03F-8642-9260-82EA3C3E38CB}"/>
              </a:ext>
            </a:extLst>
          </p:cNvPr>
          <p:cNvSpPr txBox="1">
            <a:spLocks noGrp="1"/>
          </p:cNvSpPr>
          <p:nvPr>
            <p:ph type="dt" sz="half" idx="7"/>
          </p:nvPr>
        </p:nvSpPr>
        <p:spPr/>
        <p:txBody>
          <a:bodyPr/>
          <a:lstStyle>
            <a:lvl1pPr>
              <a:defRPr/>
            </a:lvl1pPr>
          </a:lstStyle>
          <a:p>
            <a:pPr lvl="0"/>
            <a:fld id="{553D1B8C-937D-2741-B9E1-7DB6733AA1E6}" type="datetime1">
              <a:rPr lang="en-US"/>
              <a:pPr lvl="0"/>
              <a:t>4/2/21</a:t>
            </a:fld>
            <a:endParaRPr lang="en-US"/>
          </a:p>
        </p:txBody>
      </p:sp>
      <p:sp>
        <p:nvSpPr>
          <p:cNvPr id="6" name="Footer Placeholder 5">
            <a:extLst>
              <a:ext uri="{FF2B5EF4-FFF2-40B4-BE49-F238E27FC236}">
                <a16:creationId xmlns:a16="http://schemas.microsoft.com/office/drawing/2014/main" id="{C9381C02-C404-6D47-A80B-6DB4743B4844}"/>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95BD0B1D-3A4E-3142-8037-2A07C1DD4830}"/>
              </a:ext>
            </a:extLst>
          </p:cNvPr>
          <p:cNvSpPr txBox="1">
            <a:spLocks noGrp="1"/>
          </p:cNvSpPr>
          <p:nvPr>
            <p:ph type="sldNum" sz="quarter" idx="8"/>
          </p:nvPr>
        </p:nvSpPr>
        <p:spPr/>
        <p:txBody>
          <a:bodyPr/>
          <a:lstStyle>
            <a:lvl1pPr>
              <a:defRPr/>
            </a:lvl1pPr>
          </a:lstStyle>
          <a:p>
            <a:pPr lvl="0"/>
            <a:fld id="{5C34431C-9FE5-F640-87A2-2AE8C96AC55B}" type="slidenum">
              <a:t>‹#›</a:t>
            </a:fld>
            <a:endParaRPr lang="en-US"/>
          </a:p>
        </p:txBody>
      </p:sp>
    </p:spTree>
    <p:extLst>
      <p:ext uri="{BB962C8B-B14F-4D97-AF65-F5344CB8AC3E}">
        <p14:creationId xmlns:p14="http://schemas.microsoft.com/office/powerpoint/2010/main" val="1484484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4C65C-A44C-414F-9722-E7E146CB271A}"/>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2D314694-B5A5-7943-9549-C2935170473F}"/>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92890-8DC1-AF43-A0A8-589EEEF22D17}"/>
              </a:ext>
            </a:extLst>
          </p:cNvPr>
          <p:cNvSpPr txBox="1">
            <a:spLocks noGrp="1"/>
          </p:cNvSpPr>
          <p:nvPr>
            <p:ph type="dt" sz="half" idx="7"/>
          </p:nvPr>
        </p:nvSpPr>
        <p:spPr/>
        <p:txBody>
          <a:bodyPr/>
          <a:lstStyle>
            <a:lvl1pPr>
              <a:defRPr/>
            </a:lvl1pPr>
          </a:lstStyle>
          <a:p>
            <a:pPr lvl="0"/>
            <a:fld id="{23C89163-B082-EA41-A64C-5C770FA78A66}" type="datetime1">
              <a:rPr lang="en-US"/>
              <a:pPr lvl="0"/>
              <a:t>4/2/21</a:t>
            </a:fld>
            <a:endParaRPr lang="en-US"/>
          </a:p>
        </p:txBody>
      </p:sp>
      <p:sp>
        <p:nvSpPr>
          <p:cNvPr id="5" name="Footer Placeholder 4">
            <a:extLst>
              <a:ext uri="{FF2B5EF4-FFF2-40B4-BE49-F238E27FC236}">
                <a16:creationId xmlns:a16="http://schemas.microsoft.com/office/drawing/2014/main" id="{983F4605-5DE0-6E46-99CD-8CDC4ADE79FD}"/>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639062D5-F0AC-F349-AD91-4EDBA9FCFC29}"/>
              </a:ext>
            </a:extLst>
          </p:cNvPr>
          <p:cNvSpPr txBox="1">
            <a:spLocks noGrp="1"/>
          </p:cNvSpPr>
          <p:nvPr>
            <p:ph type="sldNum" sz="quarter" idx="8"/>
          </p:nvPr>
        </p:nvSpPr>
        <p:spPr/>
        <p:txBody>
          <a:bodyPr/>
          <a:lstStyle>
            <a:lvl1pPr>
              <a:defRPr/>
            </a:lvl1pPr>
          </a:lstStyle>
          <a:p>
            <a:pPr lvl="0"/>
            <a:fld id="{A25BFAFF-E86C-734E-A4FD-4C7FB6938CC0}" type="slidenum">
              <a:t>‹#›</a:t>
            </a:fld>
            <a:endParaRPr lang="en-US"/>
          </a:p>
        </p:txBody>
      </p:sp>
    </p:spTree>
    <p:extLst>
      <p:ext uri="{BB962C8B-B14F-4D97-AF65-F5344CB8AC3E}">
        <p14:creationId xmlns:p14="http://schemas.microsoft.com/office/powerpoint/2010/main" val="2865484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2D10-DAC4-9948-9BB3-68C6FFA1242D}"/>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012B919E-8E36-C049-9786-09DC35023201}"/>
              </a:ext>
            </a:extLst>
          </p:cNvPr>
          <p:cNvSpPr txBox="1">
            <a:spLocks noGrp="1"/>
          </p:cNvSpPr>
          <p:nvPr>
            <p:ph type="pic" idx="1"/>
          </p:nvPr>
        </p:nvSpPr>
        <p:spPr>
          <a:xfrm>
            <a:off x="5183184" y="987423"/>
            <a:ext cx="6172200" cy="4873623"/>
          </a:xfrm>
        </p:spPr>
        <p:txBody>
          <a:bodyPr/>
          <a:lstStyle>
            <a:lvl1pPr>
              <a:buNone/>
              <a:defRPr sz="3200"/>
            </a:lvl1pPr>
          </a:lstStyle>
          <a:p>
            <a:pPr lvl="0"/>
            <a:endParaRPr lang="en-US"/>
          </a:p>
        </p:txBody>
      </p:sp>
      <p:sp>
        <p:nvSpPr>
          <p:cNvPr id="4" name="Text Placeholder 3">
            <a:extLst>
              <a:ext uri="{FF2B5EF4-FFF2-40B4-BE49-F238E27FC236}">
                <a16:creationId xmlns:a16="http://schemas.microsoft.com/office/drawing/2014/main" id="{9FE6E9A9-7AFC-A546-BFE1-8CCF08432307}"/>
              </a:ext>
            </a:extLst>
          </p:cNvPr>
          <p:cNvSpPr txBox="1">
            <a:spLocks noGrp="1"/>
          </p:cNvSpPr>
          <p:nvPr>
            <p:ph type="body" idx="2"/>
          </p:nvPr>
        </p:nvSpPr>
        <p:spPr>
          <a:xfrm>
            <a:off x="839784" y="2057400"/>
            <a:ext cx="3932240" cy="3811584"/>
          </a:xfrm>
        </p:spPr>
        <p:txBody>
          <a:bodyPr/>
          <a:lstStyle>
            <a:lvl1pPr>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D1D63757-F3A9-5E42-93B2-389FD3A150FA}"/>
              </a:ext>
            </a:extLst>
          </p:cNvPr>
          <p:cNvSpPr txBox="1">
            <a:spLocks noGrp="1"/>
          </p:cNvSpPr>
          <p:nvPr>
            <p:ph type="dt" sz="half" idx="7"/>
          </p:nvPr>
        </p:nvSpPr>
        <p:spPr/>
        <p:txBody>
          <a:bodyPr/>
          <a:lstStyle>
            <a:lvl1pPr>
              <a:defRPr/>
            </a:lvl1pPr>
          </a:lstStyle>
          <a:p>
            <a:pPr lvl="0"/>
            <a:fld id="{D5E4A778-15DC-0741-B03D-D0599CEE0CAD}" type="datetime1">
              <a:rPr lang="en-US"/>
              <a:pPr lvl="0"/>
              <a:t>4/2/21</a:t>
            </a:fld>
            <a:endParaRPr lang="en-US"/>
          </a:p>
        </p:txBody>
      </p:sp>
      <p:sp>
        <p:nvSpPr>
          <p:cNvPr id="6" name="Footer Placeholder 5">
            <a:extLst>
              <a:ext uri="{FF2B5EF4-FFF2-40B4-BE49-F238E27FC236}">
                <a16:creationId xmlns:a16="http://schemas.microsoft.com/office/drawing/2014/main" id="{9FBF595C-3C52-A640-9097-D44BD16C08D6}"/>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403671EE-A646-7B44-B183-28ED7040131E}"/>
              </a:ext>
            </a:extLst>
          </p:cNvPr>
          <p:cNvSpPr txBox="1">
            <a:spLocks noGrp="1"/>
          </p:cNvSpPr>
          <p:nvPr>
            <p:ph type="sldNum" sz="quarter" idx="8"/>
          </p:nvPr>
        </p:nvSpPr>
        <p:spPr/>
        <p:txBody>
          <a:bodyPr/>
          <a:lstStyle>
            <a:lvl1pPr>
              <a:defRPr/>
            </a:lvl1pPr>
          </a:lstStyle>
          <a:p>
            <a:pPr lvl="0"/>
            <a:fld id="{9CC0D263-4B11-2043-853A-0A6527DEC5CE}" type="slidenum">
              <a:t>‹#›</a:t>
            </a:fld>
            <a:endParaRPr lang="en-US"/>
          </a:p>
        </p:txBody>
      </p:sp>
    </p:spTree>
    <p:extLst>
      <p:ext uri="{BB962C8B-B14F-4D97-AF65-F5344CB8AC3E}">
        <p14:creationId xmlns:p14="http://schemas.microsoft.com/office/powerpoint/2010/main" val="432214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B6F18-E614-A641-8FEA-CC7EC26D6CEE}"/>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1962B3DC-A79B-404D-84F7-98033793BFB9}"/>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4994C-4018-8C43-9B48-A983013A4FE6}"/>
              </a:ext>
            </a:extLst>
          </p:cNvPr>
          <p:cNvSpPr txBox="1">
            <a:spLocks noGrp="1"/>
          </p:cNvSpPr>
          <p:nvPr>
            <p:ph type="dt" sz="half" idx="7"/>
          </p:nvPr>
        </p:nvSpPr>
        <p:spPr/>
        <p:txBody>
          <a:bodyPr/>
          <a:lstStyle>
            <a:lvl1pPr>
              <a:defRPr/>
            </a:lvl1pPr>
          </a:lstStyle>
          <a:p>
            <a:pPr lvl="0"/>
            <a:fld id="{ABF983C9-5D40-164C-AA87-1CD25242EB0C}" type="datetime1">
              <a:rPr lang="en-US"/>
              <a:pPr lvl="0"/>
              <a:t>4/2/21</a:t>
            </a:fld>
            <a:endParaRPr lang="en-US"/>
          </a:p>
        </p:txBody>
      </p:sp>
      <p:sp>
        <p:nvSpPr>
          <p:cNvPr id="5" name="Footer Placeholder 4">
            <a:extLst>
              <a:ext uri="{FF2B5EF4-FFF2-40B4-BE49-F238E27FC236}">
                <a16:creationId xmlns:a16="http://schemas.microsoft.com/office/drawing/2014/main" id="{25AC3A07-04B9-B147-A6AF-5C83D1E1E056}"/>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8BC69B31-8A00-C44C-B628-242DBD7F363A}"/>
              </a:ext>
            </a:extLst>
          </p:cNvPr>
          <p:cNvSpPr txBox="1">
            <a:spLocks noGrp="1"/>
          </p:cNvSpPr>
          <p:nvPr>
            <p:ph type="sldNum" sz="quarter" idx="8"/>
          </p:nvPr>
        </p:nvSpPr>
        <p:spPr/>
        <p:txBody>
          <a:bodyPr/>
          <a:lstStyle>
            <a:lvl1pPr>
              <a:defRPr/>
            </a:lvl1pPr>
          </a:lstStyle>
          <a:p>
            <a:pPr lvl="0"/>
            <a:fld id="{2C0EE3F3-E8DF-D54D-87E1-12814AC1A598}" type="slidenum">
              <a:t>‹#›</a:t>
            </a:fld>
            <a:endParaRPr lang="en-US"/>
          </a:p>
        </p:txBody>
      </p:sp>
    </p:spTree>
    <p:extLst>
      <p:ext uri="{BB962C8B-B14F-4D97-AF65-F5344CB8AC3E}">
        <p14:creationId xmlns:p14="http://schemas.microsoft.com/office/powerpoint/2010/main" val="3181988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EF7759-0A01-0745-BBD9-F9175926E836}"/>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40B75E5D-9606-AE48-A4EC-26FBB9DF8D2E}"/>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75390-EBDA-6A40-950A-5B7EBACF7ECB}"/>
              </a:ext>
            </a:extLst>
          </p:cNvPr>
          <p:cNvSpPr txBox="1">
            <a:spLocks noGrp="1"/>
          </p:cNvSpPr>
          <p:nvPr>
            <p:ph type="dt" sz="half" idx="7"/>
          </p:nvPr>
        </p:nvSpPr>
        <p:spPr/>
        <p:txBody>
          <a:bodyPr/>
          <a:lstStyle>
            <a:lvl1pPr>
              <a:defRPr/>
            </a:lvl1pPr>
          </a:lstStyle>
          <a:p>
            <a:pPr lvl="0"/>
            <a:fld id="{20F7E3DA-3936-6645-9412-F760EFF05F68}" type="datetime1">
              <a:rPr lang="en-US"/>
              <a:pPr lvl="0"/>
              <a:t>4/2/21</a:t>
            </a:fld>
            <a:endParaRPr lang="en-US"/>
          </a:p>
        </p:txBody>
      </p:sp>
      <p:sp>
        <p:nvSpPr>
          <p:cNvPr id="5" name="Footer Placeholder 4">
            <a:extLst>
              <a:ext uri="{FF2B5EF4-FFF2-40B4-BE49-F238E27FC236}">
                <a16:creationId xmlns:a16="http://schemas.microsoft.com/office/drawing/2014/main" id="{7190AD66-4A79-C14B-A4D2-80349A87548E}"/>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4389BC7C-882A-C748-9775-AC7FF83461F1}"/>
              </a:ext>
            </a:extLst>
          </p:cNvPr>
          <p:cNvSpPr txBox="1">
            <a:spLocks noGrp="1"/>
          </p:cNvSpPr>
          <p:nvPr>
            <p:ph type="sldNum" sz="quarter" idx="8"/>
          </p:nvPr>
        </p:nvSpPr>
        <p:spPr/>
        <p:txBody>
          <a:bodyPr/>
          <a:lstStyle>
            <a:lvl1pPr>
              <a:defRPr/>
            </a:lvl1pPr>
          </a:lstStyle>
          <a:p>
            <a:pPr lvl="0"/>
            <a:fld id="{44260017-157D-B541-A1FD-E067434CD756}" type="slidenum">
              <a:t>‹#›</a:t>
            </a:fld>
            <a:endParaRPr lang="en-US"/>
          </a:p>
        </p:txBody>
      </p:sp>
    </p:spTree>
    <p:extLst>
      <p:ext uri="{BB962C8B-B14F-4D97-AF65-F5344CB8AC3E}">
        <p14:creationId xmlns:p14="http://schemas.microsoft.com/office/powerpoint/2010/main" val="2334789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54BD-8BCD-E444-AAB6-CBD4FCFF72C6}"/>
              </a:ext>
            </a:extLst>
          </p:cNvPr>
          <p:cNvSpPr txBox="1">
            <a:spLocks noGrp="1"/>
          </p:cNvSpPr>
          <p:nvPr>
            <p:ph type="title"/>
          </p:nvPr>
        </p:nvSpPr>
        <p:spPr>
          <a:xfrm>
            <a:off x="831847" y="1709735"/>
            <a:ext cx="10515600" cy="2852735"/>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F92A6FB4-D57D-1F4F-AACC-36CEFD6AF670}"/>
              </a:ext>
            </a:extLst>
          </p:cNvPr>
          <p:cNvSpPr txBox="1">
            <a:spLocks noGrp="1"/>
          </p:cNvSpPr>
          <p:nvPr>
            <p:ph type="body" idx="1"/>
          </p:nvPr>
        </p:nvSpPr>
        <p:spPr>
          <a:xfrm>
            <a:off x="831847" y="4589465"/>
            <a:ext cx="10515600" cy="1500182"/>
          </a:xfrm>
        </p:spPr>
        <p:txBody>
          <a:bodyPr/>
          <a:lstStyle>
            <a:lvl1pPr>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47586DD1-A353-8F4F-A670-DB3075A60AA9}"/>
              </a:ext>
            </a:extLst>
          </p:cNvPr>
          <p:cNvSpPr txBox="1">
            <a:spLocks noGrp="1"/>
          </p:cNvSpPr>
          <p:nvPr>
            <p:ph type="dt" sz="half" idx="7"/>
          </p:nvPr>
        </p:nvSpPr>
        <p:spPr/>
        <p:txBody>
          <a:bodyPr/>
          <a:lstStyle>
            <a:lvl1pPr>
              <a:defRPr/>
            </a:lvl1pPr>
          </a:lstStyle>
          <a:p>
            <a:pPr lvl="0"/>
            <a:fld id="{6067D785-131C-184C-9A38-47AF1D3522DC}" type="datetime1">
              <a:rPr lang="en-US"/>
              <a:pPr lvl="0"/>
              <a:t>4/2/21</a:t>
            </a:fld>
            <a:endParaRPr lang="en-US"/>
          </a:p>
        </p:txBody>
      </p:sp>
      <p:sp>
        <p:nvSpPr>
          <p:cNvPr id="5" name="Footer Placeholder 4">
            <a:extLst>
              <a:ext uri="{FF2B5EF4-FFF2-40B4-BE49-F238E27FC236}">
                <a16:creationId xmlns:a16="http://schemas.microsoft.com/office/drawing/2014/main" id="{47CD3FAD-5E42-2D42-8581-CAB16A2655FE}"/>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D6B2428E-693D-0E44-8349-BCECD6D2E9EC}"/>
              </a:ext>
            </a:extLst>
          </p:cNvPr>
          <p:cNvSpPr txBox="1">
            <a:spLocks noGrp="1"/>
          </p:cNvSpPr>
          <p:nvPr>
            <p:ph type="sldNum" sz="quarter" idx="8"/>
          </p:nvPr>
        </p:nvSpPr>
        <p:spPr/>
        <p:txBody>
          <a:bodyPr/>
          <a:lstStyle>
            <a:lvl1pPr>
              <a:defRPr/>
            </a:lvl1pPr>
          </a:lstStyle>
          <a:p>
            <a:pPr lvl="0"/>
            <a:fld id="{65452EEF-C752-3F4F-A716-32CAB4D011FF}" type="slidenum">
              <a:t>‹#›</a:t>
            </a:fld>
            <a:endParaRPr lang="en-US"/>
          </a:p>
        </p:txBody>
      </p:sp>
    </p:spTree>
    <p:extLst>
      <p:ext uri="{BB962C8B-B14F-4D97-AF65-F5344CB8AC3E}">
        <p14:creationId xmlns:p14="http://schemas.microsoft.com/office/powerpoint/2010/main" val="80165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3558-9171-7247-9E60-71A9B5AD6B5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D6EB7182-4D46-2947-8BC5-385BF980489E}"/>
              </a:ext>
            </a:extLst>
          </p:cNvPr>
          <p:cNvSpPr txBox="1">
            <a:spLocks noGrp="1"/>
          </p:cNvSpPr>
          <p:nvPr>
            <p:ph idx="1"/>
          </p:nvPr>
        </p:nvSpPr>
        <p:spPr>
          <a:xfrm>
            <a:off x="609603" y="1604964"/>
            <a:ext cx="5410203"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B14434-1C02-8E4D-BCCE-4546D1DE9E64}"/>
              </a:ext>
            </a:extLst>
          </p:cNvPr>
          <p:cNvSpPr txBox="1">
            <a:spLocks noGrp="1"/>
          </p:cNvSpPr>
          <p:nvPr>
            <p:ph idx="2"/>
          </p:nvPr>
        </p:nvSpPr>
        <p:spPr>
          <a:xfrm>
            <a:off x="6172200" y="1604964"/>
            <a:ext cx="5410203"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1BE4B9-AD77-2941-82DE-9C2CF65E8F44}"/>
              </a:ext>
            </a:extLst>
          </p:cNvPr>
          <p:cNvSpPr txBox="1">
            <a:spLocks noGrp="1"/>
          </p:cNvSpPr>
          <p:nvPr>
            <p:ph type="dt" sz="half" idx="7"/>
          </p:nvPr>
        </p:nvSpPr>
        <p:spPr/>
        <p:txBody>
          <a:bodyPr/>
          <a:lstStyle>
            <a:lvl1pPr>
              <a:defRPr/>
            </a:lvl1pPr>
          </a:lstStyle>
          <a:p>
            <a:pPr lvl="0"/>
            <a:fld id="{C33939B8-0488-2546-B7D8-9643305D9171}" type="datetime1">
              <a:rPr lang="en-US"/>
              <a:pPr lvl="0"/>
              <a:t>4/2/21</a:t>
            </a:fld>
            <a:endParaRPr lang="en-US"/>
          </a:p>
        </p:txBody>
      </p:sp>
      <p:sp>
        <p:nvSpPr>
          <p:cNvPr id="6" name="Footer Placeholder 5">
            <a:extLst>
              <a:ext uri="{FF2B5EF4-FFF2-40B4-BE49-F238E27FC236}">
                <a16:creationId xmlns:a16="http://schemas.microsoft.com/office/drawing/2014/main" id="{74C11254-90CF-3D45-8327-88B13383B09E}"/>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CDC3C3DC-2F12-C149-AD44-7FE5BF5AF40E}"/>
              </a:ext>
            </a:extLst>
          </p:cNvPr>
          <p:cNvSpPr txBox="1">
            <a:spLocks noGrp="1"/>
          </p:cNvSpPr>
          <p:nvPr>
            <p:ph type="sldNum" sz="quarter" idx="8"/>
          </p:nvPr>
        </p:nvSpPr>
        <p:spPr/>
        <p:txBody>
          <a:bodyPr/>
          <a:lstStyle>
            <a:lvl1pPr>
              <a:defRPr/>
            </a:lvl1pPr>
          </a:lstStyle>
          <a:p>
            <a:pPr lvl="0"/>
            <a:fld id="{B569459B-F276-9D43-AB6B-3013CBE507AA}" type="slidenum">
              <a:t>‹#›</a:t>
            </a:fld>
            <a:endParaRPr lang="en-US"/>
          </a:p>
        </p:txBody>
      </p:sp>
    </p:spTree>
    <p:extLst>
      <p:ext uri="{BB962C8B-B14F-4D97-AF65-F5344CB8AC3E}">
        <p14:creationId xmlns:p14="http://schemas.microsoft.com/office/powerpoint/2010/main" val="220466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7D74-16EF-704B-9AF9-1936D46162D9}"/>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E69FC0C7-B4F3-4748-BDB4-E6D760A9CB0B}"/>
              </a:ext>
            </a:extLst>
          </p:cNvPr>
          <p:cNvSpPr txBox="1">
            <a:spLocks noGrp="1"/>
          </p:cNvSpPr>
          <p:nvPr>
            <p:ph type="body" idx="1"/>
          </p:nvPr>
        </p:nvSpPr>
        <p:spPr>
          <a:xfrm>
            <a:off x="839784" y="1681160"/>
            <a:ext cx="5157782" cy="823910"/>
          </a:xfrm>
        </p:spPr>
        <p:txBody>
          <a:bodyPr anchor="b"/>
          <a:lstStyle>
            <a:lvl1pPr>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027F58AD-30E8-C242-8A02-41159847F789}"/>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016D99-43C9-C84A-B0D2-6A4EB0E3D058}"/>
              </a:ext>
            </a:extLst>
          </p:cNvPr>
          <p:cNvSpPr txBox="1">
            <a:spLocks noGrp="1"/>
          </p:cNvSpPr>
          <p:nvPr>
            <p:ph type="body" idx="3"/>
          </p:nvPr>
        </p:nvSpPr>
        <p:spPr>
          <a:xfrm>
            <a:off x="6172200" y="1681160"/>
            <a:ext cx="5183184" cy="823910"/>
          </a:xfrm>
        </p:spPr>
        <p:txBody>
          <a:bodyPr anchor="b"/>
          <a:lstStyle>
            <a:lvl1pPr>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9EB06E52-6D05-914E-80E9-99F605933937}"/>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96B0D-C3EF-A746-9C25-1175CA4BE696}"/>
              </a:ext>
            </a:extLst>
          </p:cNvPr>
          <p:cNvSpPr txBox="1">
            <a:spLocks noGrp="1"/>
          </p:cNvSpPr>
          <p:nvPr>
            <p:ph type="dt" sz="half" idx="7"/>
          </p:nvPr>
        </p:nvSpPr>
        <p:spPr/>
        <p:txBody>
          <a:bodyPr/>
          <a:lstStyle>
            <a:lvl1pPr>
              <a:defRPr/>
            </a:lvl1pPr>
          </a:lstStyle>
          <a:p>
            <a:pPr lvl="0"/>
            <a:fld id="{FB3D3BF8-D146-2A4B-BD30-46ED0C3B1EF4}" type="datetime1">
              <a:rPr lang="en-US"/>
              <a:pPr lvl="0"/>
              <a:t>4/2/21</a:t>
            </a:fld>
            <a:endParaRPr lang="en-US"/>
          </a:p>
        </p:txBody>
      </p:sp>
      <p:sp>
        <p:nvSpPr>
          <p:cNvPr id="8" name="Footer Placeholder 7">
            <a:extLst>
              <a:ext uri="{FF2B5EF4-FFF2-40B4-BE49-F238E27FC236}">
                <a16:creationId xmlns:a16="http://schemas.microsoft.com/office/drawing/2014/main" id="{5671B3E1-5A4D-CD4F-BDD5-CF8F3CCD66D9}"/>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E74D09A3-5794-CB44-A249-B74740451DF8}"/>
              </a:ext>
            </a:extLst>
          </p:cNvPr>
          <p:cNvSpPr txBox="1">
            <a:spLocks noGrp="1"/>
          </p:cNvSpPr>
          <p:nvPr>
            <p:ph type="sldNum" sz="quarter" idx="8"/>
          </p:nvPr>
        </p:nvSpPr>
        <p:spPr/>
        <p:txBody>
          <a:bodyPr/>
          <a:lstStyle>
            <a:lvl1pPr>
              <a:defRPr/>
            </a:lvl1pPr>
          </a:lstStyle>
          <a:p>
            <a:pPr lvl="0"/>
            <a:fld id="{194929B4-2960-A944-B1AC-697B5161BAB4}" type="slidenum">
              <a:t>‹#›</a:t>
            </a:fld>
            <a:endParaRPr lang="en-US"/>
          </a:p>
        </p:txBody>
      </p:sp>
    </p:spTree>
    <p:extLst>
      <p:ext uri="{BB962C8B-B14F-4D97-AF65-F5344CB8AC3E}">
        <p14:creationId xmlns:p14="http://schemas.microsoft.com/office/powerpoint/2010/main" val="156131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8173-FA0D-1E41-BC59-828053CF3782}"/>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40656F5B-1398-9C41-B076-FC5FFD7B3162}"/>
              </a:ext>
            </a:extLst>
          </p:cNvPr>
          <p:cNvSpPr txBox="1">
            <a:spLocks noGrp="1"/>
          </p:cNvSpPr>
          <p:nvPr>
            <p:ph type="dt" sz="half" idx="7"/>
          </p:nvPr>
        </p:nvSpPr>
        <p:spPr/>
        <p:txBody>
          <a:bodyPr/>
          <a:lstStyle>
            <a:lvl1pPr>
              <a:defRPr/>
            </a:lvl1pPr>
          </a:lstStyle>
          <a:p>
            <a:pPr lvl="0"/>
            <a:fld id="{EE9E6F0A-DC8E-2E44-BE4B-70A9547EF6CE}" type="datetime1">
              <a:rPr lang="en-US"/>
              <a:pPr lvl="0"/>
              <a:t>4/2/21</a:t>
            </a:fld>
            <a:endParaRPr lang="en-US"/>
          </a:p>
        </p:txBody>
      </p:sp>
      <p:sp>
        <p:nvSpPr>
          <p:cNvPr id="4" name="Footer Placeholder 3">
            <a:extLst>
              <a:ext uri="{FF2B5EF4-FFF2-40B4-BE49-F238E27FC236}">
                <a16:creationId xmlns:a16="http://schemas.microsoft.com/office/drawing/2014/main" id="{5FB76779-0F7F-F946-B98D-2C762307AA17}"/>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DC690288-3FE4-F549-B36D-09F8D42A132F}"/>
              </a:ext>
            </a:extLst>
          </p:cNvPr>
          <p:cNvSpPr txBox="1">
            <a:spLocks noGrp="1"/>
          </p:cNvSpPr>
          <p:nvPr>
            <p:ph type="sldNum" sz="quarter" idx="8"/>
          </p:nvPr>
        </p:nvSpPr>
        <p:spPr/>
        <p:txBody>
          <a:bodyPr/>
          <a:lstStyle>
            <a:lvl1pPr>
              <a:defRPr/>
            </a:lvl1pPr>
          </a:lstStyle>
          <a:p>
            <a:pPr lvl="0"/>
            <a:fld id="{3A5C02F1-626B-0D4C-8646-551C1EC7044F}" type="slidenum">
              <a:t>‹#›</a:t>
            </a:fld>
            <a:endParaRPr lang="en-US"/>
          </a:p>
        </p:txBody>
      </p:sp>
    </p:spTree>
    <p:extLst>
      <p:ext uri="{BB962C8B-B14F-4D97-AF65-F5344CB8AC3E}">
        <p14:creationId xmlns:p14="http://schemas.microsoft.com/office/powerpoint/2010/main" val="227868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FEBA5C-5D97-1041-9DF5-236E2E4CA168}"/>
              </a:ext>
            </a:extLst>
          </p:cNvPr>
          <p:cNvSpPr txBox="1">
            <a:spLocks noGrp="1"/>
          </p:cNvSpPr>
          <p:nvPr>
            <p:ph type="dt" sz="half" idx="7"/>
          </p:nvPr>
        </p:nvSpPr>
        <p:spPr/>
        <p:txBody>
          <a:bodyPr/>
          <a:lstStyle>
            <a:lvl1pPr>
              <a:defRPr/>
            </a:lvl1pPr>
          </a:lstStyle>
          <a:p>
            <a:pPr lvl="0"/>
            <a:fld id="{FB382F9D-33CC-2440-8DB4-10FAAECF396A}" type="datetime1">
              <a:rPr lang="en-US"/>
              <a:pPr lvl="0"/>
              <a:t>4/2/21</a:t>
            </a:fld>
            <a:endParaRPr lang="en-US"/>
          </a:p>
        </p:txBody>
      </p:sp>
      <p:sp>
        <p:nvSpPr>
          <p:cNvPr id="3" name="Footer Placeholder 2">
            <a:extLst>
              <a:ext uri="{FF2B5EF4-FFF2-40B4-BE49-F238E27FC236}">
                <a16:creationId xmlns:a16="http://schemas.microsoft.com/office/drawing/2014/main" id="{9308A4A1-ECD3-AB40-9CC8-14014299CB62}"/>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524EEFFD-37D1-A848-B703-164C820835D0}"/>
              </a:ext>
            </a:extLst>
          </p:cNvPr>
          <p:cNvSpPr txBox="1">
            <a:spLocks noGrp="1"/>
          </p:cNvSpPr>
          <p:nvPr>
            <p:ph type="sldNum" sz="quarter" idx="8"/>
          </p:nvPr>
        </p:nvSpPr>
        <p:spPr/>
        <p:txBody>
          <a:bodyPr/>
          <a:lstStyle>
            <a:lvl1pPr>
              <a:defRPr/>
            </a:lvl1pPr>
          </a:lstStyle>
          <a:p>
            <a:pPr lvl="0"/>
            <a:fld id="{CB1221FB-CE3B-CE4B-B8B6-43D05A675F58}" type="slidenum">
              <a:t>‹#›</a:t>
            </a:fld>
            <a:endParaRPr lang="en-US"/>
          </a:p>
        </p:txBody>
      </p:sp>
    </p:spTree>
    <p:extLst>
      <p:ext uri="{BB962C8B-B14F-4D97-AF65-F5344CB8AC3E}">
        <p14:creationId xmlns:p14="http://schemas.microsoft.com/office/powerpoint/2010/main" val="237243657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11FF-D1F1-9A4D-B317-B7B87D41553C}"/>
              </a:ext>
            </a:extLst>
          </p:cNvPr>
          <p:cNvSpPr txBox="1">
            <a:spLocks noGrp="1"/>
          </p:cNvSpPr>
          <p:nvPr>
            <p:ph type="title"/>
          </p:nvPr>
        </p:nvSpPr>
        <p:spPr>
          <a:xfrm>
            <a:off x="839784" y="457200"/>
            <a:ext cx="3932240" cy="1600200"/>
          </a:xfrm>
        </p:spPr>
        <p:txBody>
          <a:bodyPr/>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A6EE1B8E-4744-514F-8236-A1A31DDE4448}"/>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D59A8-5A98-4B42-BB21-FAC834F56B05}"/>
              </a:ext>
            </a:extLst>
          </p:cNvPr>
          <p:cNvSpPr txBox="1">
            <a:spLocks noGrp="1"/>
          </p:cNvSpPr>
          <p:nvPr>
            <p:ph type="body" idx="2"/>
          </p:nvPr>
        </p:nvSpPr>
        <p:spPr>
          <a:xfrm>
            <a:off x="839784" y="2057400"/>
            <a:ext cx="3932240" cy="3811584"/>
          </a:xfrm>
        </p:spPr>
        <p:txBody>
          <a:bodyPr/>
          <a:lstStyle>
            <a:lvl1pPr>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D9B8899D-BC06-7F47-84CB-D5CA28D6635E}"/>
              </a:ext>
            </a:extLst>
          </p:cNvPr>
          <p:cNvSpPr txBox="1">
            <a:spLocks noGrp="1"/>
          </p:cNvSpPr>
          <p:nvPr>
            <p:ph type="dt" sz="half" idx="7"/>
          </p:nvPr>
        </p:nvSpPr>
        <p:spPr/>
        <p:txBody>
          <a:bodyPr/>
          <a:lstStyle>
            <a:lvl1pPr>
              <a:defRPr/>
            </a:lvl1pPr>
          </a:lstStyle>
          <a:p>
            <a:pPr lvl="0"/>
            <a:fld id="{8AC2118E-19A3-A245-AD46-B1A16C4D1EB9}" type="datetime1">
              <a:rPr lang="en-US"/>
              <a:pPr lvl="0"/>
              <a:t>4/2/21</a:t>
            </a:fld>
            <a:endParaRPr lang="en-US"/>
          </a:p>
        </p:txBody>
      </p:sp>
      <p:sp>
        <p:nvSpPr>
          <p:cNvPr id="6" name="Footer Placeholder 5">
            <a:extLst>
              <a:ext uri="{FF2B5EF4-FFF2-40B4-BE49-F238E27FC236}">
                <a16:creationId xmlns:a16="http://schemas.microsoft.com/office/drawing/2014/main" id="{47776B41-F333-774E-A742-D5CF7263B2DD}"/>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189F135D-D3CB-474F-AB6D-99F681829939}"/>
              </a:ext>
            </a:extLst>
          </p:cNvPr>
          <p:cNvSpPr txBox="1">
            <a:spLocks noGrp="1"/>
          </p:cNvSpPr>
          <p:nvPr>
            <p:ph type="sldNum" sz="quarter" idx="8"/>
          </p:nvPr>
        </p:nvSpPr>
        <p:spPr/>
        <p:txBody>
          <a:bodyPr/>
          <a:lstStyle>
            <a:lvl1pPr>
              <a:defRPr/>
            </a:lvl1pPr>
          </a:lstStyle>
          <a:p>
            <a:pPr lvl="0"/>
            <a:fld id="{E244BBCE-A798-AC4E-AD09-065002514AC3}" type="slidenum">
              <a:t>‹#›</a:t>
            </a:fld>
            <a:endParaRPr lang="en-US"/>
          </a:p>
        </p:txBody>
      </p:sp>
    </p:spTree>
    <p:extLst>
      <p:ext uri="{BB962C8B-B14F-4D97-AF65-F5344CB8AC3E}">
        <p14:creationId xmlns:p14="http://schemas.microsoft.com/office/powerpoint/2010/main" val="249387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B745-F287-1046-BF68-478BB9B95C2B}"/>
              </a:ext>
            </a:extLst>
          </p:cNvPr>
          <p:cNvSpPr txBox="1">
            <a:spLocks noGrp="1"/>
          </p:cNvSpPr>
          <p:nvPr>
            <p:ph type="title"/>
          </p:nvPr>
        </p:nvSpPr>
        <p:spPr>
          <a:xfrm>
            <a:off x="839784" y="457200"/>
            <a:ext cx="3932240" cy="1600200"/>
          </a:xfrm>
        </p:spPr>
        <p:txBody>
          <a:bodyPr/>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16E0FAF9-D3DB-5B4F-8669-20389694CE2E}"/>
              </a:ext>
            </a:extLst>
          </p:cNvPr>
          <p:cNvSpPr txBox="1">
            <a:spLocks noGrp="1"/>
          </p:cNvSpPr>
          <p:nvPr>
            <p:ph type="pic" idx="1"/>
          </p:nvPr>
        </p:nvSpPr>
        <p:spPr>
          <a:xfrm>
            <a:off x="5183184" y="987423"/>
            <a:ext cx="6172200" cy="4873623"/>
          </a:xfrm>
        </p:spPr>
        <p:txBody>
          <a:bodyPr/>
          <a:lstStyle>
            <a:lvl1pPr>
              <a:defRPr sz="3200"/>
            </a:lvl1pPr>
          </a:lstStyle>
          <a:p>
            <a:pPr lvl="0"/>
            <a:endParaRPr lang="en-US"/>
          </a:p>
        </p:txBody>
      </p:sp>
      <p:sp>
        <p:nvSpPr>
          <p:cNvPr id="4" name="Text Placeholder 3">
            <a:extLst>
              <a:ext uri="{FF2B5EF4-FFF2-40B4-BE49-F238E27FC236}">
                <a16:creationId xmlns:a16="http://schemas.microsoft.com/office/drawing/2014/main" id="{D4788FED-33C7-444E-A0FA-8C54525C26E1}"/>
              </a:ext>
            </a:extLst>
          </p:cNvPr>
          <p:cNvSpPr txBox="1">
            <a:spLocks noGrp="1"/>
          </p:cNvSpPr>
          <p:nvPr>
            <p:ph type="body" idx="2"/>
          </p:nvPr>
        </p:nvSpPr>
        <p:spPr>
          <a:xfrm>
            <a:off x="839784" y="2057400"/>
            <a:ext cx="3932240" cy="3811584"/>
          </a:xfrm>
        </p:spPr>
        <p:txBody>
          <a:bodyPr/>
          <a:lstStyle>
            <a:lvl1pPr>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651E8837-3CAC-C24D-9E41-F24C695318A4}"/>
              </a:ext>
            </a:extLst>
          </p:cNvPr>
          <p:cNvSpPr txBox="1">
            <a:spLocks noGrp="1"/>
          </p:cNvSpPr>
          <p:nvPr>
            <p:ph type="dt" sz="half" idx="7"/>
          </p:nvPr>
        </p:nvSpPr>
        <p:spPr/>
        <p:txBody>
          <a:bodyPr/>
          <a:lstStyle>
            <a:lvl1pPr>
              <a:defRPr/>
            </a:lvl1pPr>
          </a:lstStyle>
          <a:p>
            <a:pPr lvl="0"/>
            <a:fld id="{18CE4541-F04B-544E-8138-FEC3C71C4B05}" type="datetime1">
              <a:rPr lang="en-US"/>
              <a:pPr lvl="0"/>
              <a:t>4/2/21</a:t>
            </a:fld>
            <a:endParaRPr lang="en-US"/>
          </a:p>
        </p:txBody>
      </p:sp>
      <p:sp>
        <p:nvSpPr>
          <p:cNvPr id="6" name="Footer Placeholder 5">
            <a:extLst>
              <a:ext uri="{FF2B5EF4-FFF2-40B4-BE49-F238E27FC236}">
                <a16:creationId xmlns:a16="http://schemas.microsoft.com/office/drawing/2014/main" id="{8EC06A87-EBB0-5143-9751-BD645B4F38A2}"/>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03A3E008-4342-844E-8FB3-40A681AB7A23}"/>
              </a:ext>
            </a:extLst>
          </p:cNvPr>
          <p:cNvSpPr txBox="1">
            <a:spLocks noGrp="1"/>
          </p:cNvSpPr>
          <p:nvPr>
            <p:ph type="sldNum" sz="quarter" idx="8"/>
          </p:nvPr>
        </p:nvSpPr>
        <p:spPr/>
        <p:txBody>
          <a:bodyPr/>
          <a:lstStyle>
            <a:lvl1pPr>
              <a:defRPr/>
            </a:lvl1pPr>
          </a:lstStyle>
          <a:p>
            <a:pPr lvl="0"/>
            <a:fld id="{7BC06207-A1D9-B64E-ACAC-39AD0E47D9A1}" type="slidenum">
              <a:t>‹#›</a:t>
            </a:fld>
            <a:endParaRPr lang="en-US"/>
          </a:p>
        </p:txBody>
      </p:sp>
    </p:spTree>
    <p:extLst>
      <p:ext uri="{BB962C8B-B14F-4D97-AF65-F5344CB8AC3E}">
        <p14:creationId xmlns:p14="http://schemas.microsoft.com/office/powerpoint/2010/main" val="58665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A5CE-BB14-DD45-AB15-7402924D6BFF}"/>
              </a:ext>
            </a:extLst>
          </p:cNvPr>
          <p:cNvSpPr txBox="1">
            <a:spLocks noGrp="1"/>
          </p:cNvSpPr>
          <p:nvPr>
            <p:ph type="title"/>
          </p:nvPr>
        </p:nvSpPr>
        <p:spPr>
          <a:xfrm>
            <a:off x="1523884" y="1122480"/>
            <a:ext cx="9143643" cy="2387160"/>
          </a:xfrm>
          <a:prstGeom prst="rect">
            <a:avLst/>
          </a:prstGeom>
          <a:noFill/>
          <a:ln>
            <a:noFill/>
          </a:ln>
        </p:spPr>
        <p:txBody>
          <a:bodyPr vert="horz" wrap="square" lIns="90004" tIns="44997" rIns="90004" bIns="44997" anchor="b" anchorCtr="0" compatLnSpc="1">
            <a:normAutofit/>
          </a:bodyPr>
          <a:lstStyle/>
          <a:p>
            <a:pPr lvl="0"/>
            <a:r>
              <a:rPr lang="en-US"/>
              <a:t>Click to edit the title text formatClick to edit Master title style</a:t>
            </a:r>
          </a:p>
        </p:txBody>
      </p:sp>
      <p:sp>
        <p:nvSpPr>
          <p:cNvPr id="3" name="Date Placeholder 3">
            <a:extLst>
              <a:ext uri="{FF2B5EF4-FFF2-40B4-BE49-F238E27FC236}">
                <a16:creationId xmlns:a16="http://schemas.microsoft.com/office/drawing/2014/main" id="{DA65A96A-BCFC-514D-B95C-3852179079C3}"/>
              </a:ext>
            </a:extLst>
          </p:cNvPr>
          <p:cNvSpPr txBox="1">
            <a:spLocks noGrp="1"/>
          </p:cNvSpPr>
          <p:nvPr>
            <p:ph type="dt" sz="half" idx="2"/>
          </p:nvPr>
        </p:nvSpPr>
        <p:spPr>
          <a:xfrm>
            <a:off x="838084" y="6356515"/>
            <a:ext cx="2742843" cy="364681"/>
          </a:xfrm>
          <a:prstGeom prst="rect">
            <a:avLst/>
          </a:prstGeom>
          <a:noFill/>
          <a:ln>
            <a:noFill/>
          </a:ln>
        </p:spPr>
        <p:txBody>
          <a:bodyPr vert="horz" wrap="square" lIns="90004" tIns="44997" rIns="90004" bIns="44997" anchor="t" anchorCtr="0" compatLnSpc="1">
            <a:norm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pitchFamily="18"/>
                <a:ea typeface="Arial Unicode MS" pitchFamily="2"/>
                <a:cs typeface="Tahoma" pitchFamily="2"/>
              </a:defRPr>
            </a:lvl1pPr>
          </a:lstStyle>
          <a:p>
            <a:pPr lvl="0"/>
            <a:fld id="{FD0A4A29-AFA1-564B-ADC6-73E2E9DAC88A}" type="datetime1">
              <a:rPr lang="en-US"/>
              <a:pPr lvl="0"/>
              <a:t>4/2/21</a:t>
            </a:fld>
            <a:endParaRPr lang="en-US"/>
          </a:p>
        </p:txBody>
      </p:sp>
      <p:sp>
        <p:nvSpPr>
          <p:cNvPr id="4" name="Footer Placeholder 4">
            <a:extLst>
              <a:ext uri="{FF2B5EF4-FFF2-40B4-BE49-F238E27FC236}">
                <a16:creationId xmlns:a16="http://schemas.microsoft.com/office/drawing/2014/main" id="{BFBF0014-BB80-0241-AFA5-8F18401ECEF6}"/>
              </a:ext>
            </a:extLst>
          </p:cNvPr>
          <p:cNvSpPr txBox="1">
            <a:spLocks noGrp="1"/>
          </p:cNvSpPr>
          <p:nvPr>
            <p:ph type="ftr" sz="quarter" idx="3"/>
          </p:nvPr>
        </p:nvSpPr>
        <p:spPr>
          <a:xfrm>
            <a:off x="4038475" y="6356515"/>
            <a:ext cx="4114443" cy="364681"/>
          </a:xfrm>
          <a:prstGeom prst="rect">
            <a:avLst/>
          </a:prstGeom>
          <a:noFill/>
          <a:ln>
            <a:noFill/>
          </a:ln>
        </p:spPr>
        <p:txBody>
          <a:bodyPr vert="horz" wrap="square" lIns="90004" tIns="44997" rIns="90004" bIns="44997" anchor="t" anchorCtr="0" compatLnSpc="1">
            <a:normAutofit/>
          </a:bodyPr>
          <a:lstStyle>
            <a:lvl1pPr marL="0" marR="0" lvl="0" indent="0" algn="l" defTabSz="914400" rtl="0" fontAlgn="auto" hangingPunct="0">
              <a:lnSpc>
                <a:spcPct val="100000"/>
              </a:lnSpc>
              <a:spcBef>
                <a:spcPts val="0"/>
              </a:spcBef>
              <a:spcAft>
                <a:spcPts val="0"/>
              </a:spcAft>
              <a:buNone/>
              <a:tabLst/>
              <a:defRPr lang="en-US" sz="2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en-US"/>
          </a:p>
        </p:txBody>
      </p:sp>
      <p:sp>
        <p:nvSpPr>
          <p:cNvPr id="5" name="Slide Number Placeholder 5">
            <a:extLst>
              <a:ext uri="{FF2B5EF4-FFF2-40B4-BE49-F238E27FC236}">
                <a16:creationId xmlns:a16="http://schemas.microsoft.com/office/drawing/2014/main" id="{3A753610-F7AC-D94A-80B8-A1421A379C36}"/>
              </a:ext>
            </a:extLst>
          </p:cNvPr>
          <p:cNvSpPr txBox="1">
            <a:spLocks noGrp="1"/>
          </p:cNvSpPr>
          <p:nvPr>
            <p:ph type="sldNum" sz="quarter" idx="4"/>
          </p:nvPr>
        </p:nvSpPr>
        <p:spPr>
          <a:xfrm>
            <a:off x="8610484" y="6356515"/>
            <a:ext cx="2742843" cy="364681"/>
          </a:xfrm>
          <a:prstGeom prst="rect">
            <a:avLst/>
          </a:prstGeom>
          <a:noFill/>
          <a:ln>
            <a:noFill/>
          </a:ln>
        </p:spPr>
        <p:txBody>
          <a:bodyPr vert="horz" wrap="square" lIns="90004" tIns="44997" rIns="90004" bIns="44997" anchor="t" anchorCtr="0" compatLnSpc="1">
            <a:norm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pitchFamily="18"/>
                <a:ea typeface="Arial Unicode MS" pitchFamily="2"/>
                <a:cs typeface="Tahoma" pitchFamily="2"/>
              </a:defRPr>
            </a:lvl1pPr>
          </a:lstStyle>
          <a:p>
            <a:pPr lvl="0"/>
            <a:fld id="{8C2B9A7F-1BFF-AD45-B003-002E210959CC}" type="slidenum">
              <a:t>‹#›</a:t>
            </a:fld>
            <a:endParaRPr lang="en-US"/>
          </a:p>
        </p:txBody>
      </p:sp>
      <p:sp>
        <p:nvSpPr>
          <p:cNvPr id="6" name="Text Placeholder 5">
            <a:extLst>
              <a:ext uri="{FF2B5EF4-FFF2-40B4-BE49-F238E27FC236}">
                <a16:creationId xmlns:a16="http://schemas.microsoft.com/office/drawing/2014/main" id="{DF7B8A90-516A-8D4E-973A-F362CE096567}"/>
              </a:ext>
            </a:extLst>
          </p:cNvPr>
          <p:cNvSpPr txBox="1">
            <a:spLocks noGrp="1"/>
          </p:cNvSpPr>
          <p:nvPr>
            <p:ph type="body" idx="1"/>
          </p:nvPr>
        </p:nvSpPr>
        <p:spPr>
          <a:xfrm>
            <a:off x="609484" y="1604515"/>
            <a:ext cx="10972443" cy="4525923"/>
          </a:xfrm>
          <a:prstGeom prst="rect">
            <a:avLst/>
          </a:prstGeom>
          <a:noFill/>
          <a:ln>
            <a:noFill/>
          </a:ln>
        </p:spPr>
        <p:txBody>
          <a:bodyPr vert="horz" wrap="square" lIns="0" tIns="0" rIns="0" bIns="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6000" b="0" i="0" u="none" strike="noStrike" kern="1200" cap="none" spc="0" baseline="0">
          <a:solidFill>
            <a:srgbClr val="000000"/>
          </a:solidFill>
          <a:uFillTx/>
          <a:latin typeface="Calibri Light" pitchFamily="18"/>
          <a:ea typeface="SimSun" pitchFamily="2"/>
          <a:cs typeface="Lucida Sans" pitchFamily="2"/>
        </a:defRPr>
      </a:lvl1pPr>
    </p:titleStyle>
    <p:bodyStyle>
      <a:lvl1pPr marL="0" marR="0" lvl="0" indent="0" algn="l" defTabSz="914400" rtl="0" fontAlgn="auto" hangingPunct="1">
        <a:lnSpc>
          <a:spcPct val="90000"/>
        </a:lnSpc>
        <a:spcBef>
          <a:spcPts val="0"/>
        </a:spcBef>
        <a:spcAft>
          <a:spcPts val="1415"/>
        </a:spcAft>
        <a:buNone/>
        <a:tabLst/>
        <a:defRPr lang="en-US" sz="2800" b="0" i="0" u="none" strike="noStrike" kern="1200" cap="none" spc="0" baseline="0">
          <a:solidFill>
            <a:srgbClr val="000000"/>
          </a:solidFill>
          <a:uFillTx/>
          <a:latin typeface="Calibri" pitchFamily="18"/>
          <a:ea typeface="SimSun"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F5F8-539D-C14B-BFC1-C9632C386D0B}"/>
              </a:ext>
            </a:extLst>
          </p:cNvPr>
          <p:cNvSpPr txBox="1">
            <a:spLocks noGrp="1"/>
          </p:cNvSpPr>
          <p:nvPr>
            <p:ph type="title"/>
          </p:nvPr>
        </p:nvSpPr>
        <p:spPr>
          <a:xfrm>
            <a:off x="838084" y="365037"/>
            <a:ext cx="10515243" cy="1325157"/>
          </a:xfrm>
          <a:prstGeom prst="rect">
            <a:avLst/>
          </a:prstGeom>
          <a:noFill/>
          <a:ln>
            <a:noFill/>
          </a:ln>
        </p:spPr>
        <p:txBody>
          <a:bodyPr vert="horz" wrap="square" lIns="90004" tIns="44997" rIns="90004" bIns="44997" anchor="t" anchorCtr="0" compatLnSpc="1">
            <a:normAutofit/>
          </a:bodyPr>
          <a:lstStyle/>
          <a:p>
            <a:pPr lvl="0"/>
            <a:r>
              <a:rPr lang="en-US"/>
              <a:t>Click to edit the title text formatClick to edit Master title style</a:t>
            </a:r>
          </a:p>
        </p:txBody>
      </p:sp>
      <p:sp>
        <p:nvSpPr>
          <p:cNvPr id="3" name="Content Placeholder 2">
            <a:extLst>
              <a:ext uri="{FF2B5EF4-FFF2-40B4-BE49-F238E27FC236}">
                <a16:creationId xmlns:a16="http://schemas.microsoft.com/office/drawing/2014/main" id="{BFDEC3C3-E267-CA42-8489-96F097BBFB90}"/>
              </a:ext>
            </a:extLst>
          </p:cNvPr>
          <p:cNvSpPr txBox="1">
            <a:spLocks noGrp="1"/>
          </p:cNvSpPr>
          <p:nvPr>
            <p:ph type="body" idx="1"/>
          </p:nvPr>
        </p:nvSpPr>
        <p:spPr>
          <a:xfrm>
            <a:off x="838084" y="1825563"/>
            <a:ext cx="10515243" cy="4350962"/>
          </a:xfrm>
          <a:prstGeom prst="rect">
            <a:avLst/>
          </a:prstGeom>
          <a:noFill/>
          <a:ln>
            <a:noFill/>
          </a:ln>
        </p:spPr>
        <p:txBody>
          <a:bodyPr vert="horz" wrap="square" lIns="90004" tIns="44997" rIns="90004" bIns="44997" anchor="t" anchorCtr="0" compatLnSpc="1">
            <a:norm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8E3A3-BD2E-1645-A53F-5EC7B404393F}"/>
              </a:ext>
            </a:extLst>
          </p:cNvPr>
          <p:cNvSpPr txBox="1">
            <a:spLocks noGrp="1"/>
          </p:cNvSpPr>
          <p:nvPr>
            <p:ph type="dt" sz="half" idx="2"/>
          </p:nvPr>
        </p:nvSpPr>
        <p:spPr>
          <a:xfrm>
            <a:off x="838084" y="6356515"/>
            <a:ext cx="2742843" cy="364681"/>
          </a:xfrm>
          <a:prstGeom prst="rect">
            <a:avLst/>
          </a:prstGeom>
          <a:noFill/>
          <a:ln>
            <a:noFill/>
          </a:ln>
        </p:spPr>
        <p:txBody>
          <a:bodyPr vert="horz" wrap="square" lIns="90004" tIns="44997" rIns="90004" bIns="44997" anchor="t" anchorCtr="0" compatLnSpc="1">
            <a:norm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pitchFamily="18"/>
                <a:ea typeface="Arial Unicode MS" pitchFamily="2"/>
                <a:cs typeface="Tahoma" pitchFamily="2"/>
              </a:defRPr>
            </a:lvl1pPr>
          </a:lstStyle>
          <a:p>
            <a:pPr lvl="0"/>
            <a:fld id="{909FFCC4-408F-6545-9F1B-76874DE0BF07}" type="datetime1">
              <a:rPr lang="en-US"/>
              <a:pPr lvl="0"/>
              <a:t>4/2/21</a:t>
            </a:fld>
            <a:endParaRPr lang="en-US"/>
          </a:p>
        </p:txBody>
      </p:sp>
      <p:sp>
        <p:nvSpPr>
          <p:cNvPr id="5" name="Footer Placeholder 4">
            <a:extLst>
              <a:ext uri="{FF2B5EF4-FFF2-40B4-BE49-F238E27FC236}">
                <a16:creationId xmlns:a16="http://schemas.microsoft.com/office/drawing/2014/main" id="{6F0CEAA3-B7B3-A44F-9A44-6044B824845C}"/>
              </a:ext>
            </a:extLst>
          </p:cNvPr>
          <p:cNvSpPr txBox="1">
            <a:spLocks noGrp="1"/>
          </p:cNvSpPr>
          <p:nvPr>
            <p:ph type="ftr" sz="quarter" idx="3"/>
          </p:nvPr>
        </p:nvSpPr>
        <p:spPr>
          <a:xfrm>
            <a:off x="4038475" y="6356515"/>
            <a:ext cx="4114443" cy="364681"/>
          </a:xfrm>
          <a:prstGeom prst="rect">
            <a:avLst/>
          </a:prstGeom>
          <a:noFill/>
          <a:ln>
            <a:noFill/>
          </a:ln>
        </p:spPr>
        <p:txBody>
          <a:bodyPr vert="horz" wrap="square" lIns="90004" tIns="44997" rIns="90004" bIns="44997" anchor="t" anchorCtr="0" compatLnSpc="1">
            <a:normAutofit/>
          </a:bodyPr>
          <a:lstStyle>
            <a:lvl1pPr marL="0" marR="0" lvl="0" indent="0" algn="l" defTabSz="914400" rtl="0" fontAlgn="auto" hangingPunct="0">
              <a:lnSpc>
                <a:spcPct val="100000"/>
              </a:lnSpc>
              <a:spcBef>
                <a:spcPts val="0"/>
              </a:spcBef>
              <a:spcAft>
                <a:spcPts val="0"/>
              </a:spcAft>
              <a:buNone/>
              <a:tabLst/>
              <a:defRPr lang="en-US" sz="2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en-US"/>
          </a:p>
        </p:txBody>
      </p:sp>
      <p:sp>
        <p:nvSpPr>
          <p:cNvPr id="6" name="Slide Number Placeholder 5">
            <a:extLst>
              <a:ext uri="{FF2B5EF4-FFF2-40B4-BE49-F238E27FC236}">
                <a16:creationId xmlns:a16="http://schemas.microsoft.com/office/drawing/2014/main" id="{B8D52BFF-90B0-9B46-8B9F-3C978B5B70C6}"/>
              </a:ext>
            </a:extLst>
          </p:cNvPr>
          <p:cNvSpPr txBox="1">
            <a:spLocks noGrp="1"/>
          </p:cNvSpPr>
          <p:nvPr>
            <p:ph type="sldNum" sz="quarter" idx="4"/>
          </p:nvPr>
        </p:nvSpPr>
        <p:spPr>
          <a:xfrm>
            <a:off x="8610484" y="6356515"/>
            <a:ext cx="2742843" cy="364681"/>
          </a:xfrm>
          <a:prstGeom prst="rect">
            <a:avLst/>
          </a:prstGeom>
          <a:noFill/>
          <a:ln>
            <a:noFill/>
          </a:ln>
        </p:spPr>
        <p:txBody>
          <a:bodyPr vert="horz" wrap="square" lIns="90004" tIns="44997" rIns="90004" bIns="44997" anchor="t" anchorCtr="0" compatLnSpc="1">
            <a:norm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pitchFamily="18"/>
                <a:ea typeface="Arial Unicode MS" pitchFamily="2"/>
                <a:cs typeface="Tahoma" pitchFamily="2"/>
              </a:defRPr>
            </a:lvl1pPr>
          </a:lstStyle>
          <a:p>
            <a:pPr lvl="0"/>
            <a:fld id="{0EDCEA64-E3EC-D044-B5D3-49F675978535}" type="slidenum">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pitchFamily="18"/>
          <a:ea typeface="SimSun" pitchFamily="2"/>
          <a:cs typeface="Lucida Sans" pitchFamily="2"/>
        </a:defRPr>
      </a:lvl1pPr>
    </p:titleStyle>
    <p:bodyStyle>
      <a:lvl1pPr marL="0" marR="0" lvl="0" indent="0" algn="l" defTabSz="914400" rtl="0" fontAlgn="auto" hangingPunct="1">
        <a:lnSpc>
          <a:spcPct val="90000"/>
        </a:lnSpc>
        <a:spcBef>
          <a:spcPts val="0"/>
        </a:spcBef>
        <a:spcAft>
          <a:spcPts val="1415"/>
        </a:spcAft>
        <a:buSzPct val="45000"/>
        <a:buFont typeface="StarSymbol"/>
        <a:buChar char="●"/>
        <a:tabLst/>
        <a:defRPr lang="en-US" sz="2800" b="0" i="0" u="none" strike="noStrike" kern="1200" cap="none" spc="0" baseline="0">
          <a:solidFill>
            <a:srgbClr val="000000"/>
          </a:solidFill>
          <a:uFillTx/>
          <a:latin typeface="Calibri" pitchFamily="18"/>
          <a:ea typeface="SimSun" pitchFamily="2"/>
          <a:cs typeface="Lucida Sans" pitchFamily="2"/>
        </a:defRPr>
      </a:lvl1pPr>
      <a:lvl2pPr marL="0" marR="0" lvl="1" indent="0" algn="l" defTabSz="914400" rtl="0" fontAlgn="auto" hangingPunct="1">
        <a:lnSpc>
          <a:spcPct val="90000"/>
        </a:lnSpc>
        <a:spcBef>
          <a:spcPts val="0"/>
        </a:spcBef>
        <a:spcAft>
          <a:spcPts val="1415"/>
        </a:spcAft>
        <a:buSzPct val="75000"/>
        <a:buFont typeface="StarSymbol"/>
        <a:buChar char="–"/>
        <a:tabLst/>
        <a:defRPr lang="en-US" sz="2800" b="0" i="0" u="none" strike="noStrike" kern="1200" cap="none" spc="0" baseline="0">
          <a:solidFill>
            <a:srgbClr val="000000"/>
          </a:solidFill>
          <a:uFillTx/>
          <a:latin typeface="Calibri" pitchFamily="18"/>
          <a:ea typeface="SimSun" pitchFamily="2"/>
          <a:cs typeface="Lucida Sans" pitchFamily="2"/>
        </a:defRPr>
      </a:lvl2pPr>
      <a:lvl3pPr marL="0" marR="0" lvl="2" indent="0" algn="l" defTabSz="914400" rtl="0" fontAlgn="auto" hangingPunct="1">
        <a:lnSpc>
          <a:spcPct val="90000"/>
        </a:lnSpc>
        <a:spcBef>
          <a:spcPts val="0"/>
        </a:spcBef>
        <a:spcAft>
          <a:spcPts val="1415"/>
        </a:spcAft>
        <a:buSzPct val="45000"/>
        <a:buFont typeface="StarSymbol"/>
        <a:buChar char="●"/>
        <a:tabLst/>
        <a:defRPr lang="en-US" sz="2800" b="0" i="0" u="none" strike="noStrike" kern="1200" cap="none" spc="0" baseline="0">
          <a:solidFill>
            <a:srgbClr val="000000"/>
          </a:solidFill>
          <a:uFillTx/>
          <a:latin typeface="Calibri" pitchFamily="18"/>
          <a:ea typeface="SimSun" pitchFamily="2"/>
          <a:cs typeface="Lucida Sans" pitchFamily="2"/>
        </a:defRPr>
      </a:lvl3pPr>
      <a:lvl4pPr marL="0" marR="0" lvl="3" indent="0" algn="l" defTabSz="914400" rtl="0" fontAlgn="auto" hangingPunct="1">
        <a:lnSpc>
          <a:spcPct val="90000"/>
        </a:lnSpc>
        <a:spcBef>
          <a:spcPts val="0"/>
        </a:spcBef>
        <a:spcAft>
          <a:spcPts val="1415"/>
        </a:spcAft>
        <a:buSzPct val="75000"/>
        <a:buFont typeface="StarSymbol"/>
        <a:buChar char="–"/>
        <a:tabLst/>
        <a:defRPr lang="en-US" sz="2800" b="0" i="0" u="none" strike="noStrike" kern="1200" cap="none" spc="0" baseline="0">
          <a:solidFill>
            <a:srgbClr val="000000"/>
          </a:solidFill>
          <a:uFillTx/>
          <a:latin typeface="Calibri" pitchFamily="18"/>
          <a:ea typeface="SimSun" pitchFamily="2"/>
          <a:cs typeface="Lucida Sans" pitchFamily="2"/>
        </a:defRPr>
      </a:lvl4pPr>
      <a:lvl5pPr marL="0" marR="0" lvl="4" indent="0" algn="l" defTabSz="914400" rtl="0" fontAlgn="auto" hangingPunct="1">
        <a:lnSpc>
          <a:spcPct val="90000"/>
        </a:lnSpc>
        <a:spcBef>
          <a:spcPts val="0"/>
        </a:spcBef>
        <a:spcAft>
          <a:spcPts val="1415"/>
        </a:spcAft>
        <a:buSzPct val="45000"/>
        <a:buFont typeface="StarSymbol"/>
        <a:buChar char="●"/>
        <a:tabLst/>
        <a:defRPr lang="en-US" sz="2800" b="0" i="0" u="none" strike="noStrike" kern="1200" cap="none" spc="0" baseline="0">
          <a:solidFill>
            <a:srgbClr val="000000"/>
          </a:solidFill>
          <a:uFillTx/>
          <a:latin typeface="Calibri" pitchFamily="18"/>
          <a:ea typeface="SimSun" pitchFamily="2"/>
          <a:cs typeface="Lucida Sans" pitchFamily="2"/>
        </a:defRPr>
      </a:lvl5pPr>
      <a:lvl6pPr marL="0" marR="0" lvl="5" indent="0" algn="l" defTabSz="914400" rtl="0" fontAlgn="auto" hangingPunct="1">
        <a:lnSpc>
          <a:spcPct val="90000"/>
        </a:lnSpc>
        <a:spcBef>
          <a:spcPts val="0"/>
        </a:spcBef>
        <a:spcAft>
          <a:spcPts val="1415"/>
        </a:spcAft>
        <a:buSzPct val="45000"/>
        <a:buFont typeface="StarSymbol"/>
        <a:buChar char="●"/>
        <a:tabLst/>
        <a:defRPr lang="en-US" sz="2800" b="0" i="0" u="none" strike="noStrike" kern="1200" cap="none" spc="0" baseline="0">
          <a:solidFill>
            <a:srgbClr val="000000"/>
          </a:solidFill>
          <a:uFillTx/>
          <a:latin typeface="Calibri" pitchFamily="18"/>
          <a:ea typeface="SimSun" pitchFamily="2"/>
          <a:cs typeface="Lucida Sans" pitchFamily="2"/>
        </a:defRPr>
      </a:lvl6pPr>
      <a:lvl7pPr marL="0" marR="0" lvl="6" indent="0" algn="l" defTabSz="914400" rtl="0" fontAlgn="auto" hangingPunct="1">
        <a:lnSpc>
          <a:spcPct val="90000"/>
        </a:lnSpc>
        <a:spcBef>
          <a:spcPts val="0"/>
        </a:spcBef>
        <a:spcAft>
          <a:spcPts val="1415"/>
        </a:spcAft>
        <a:buSzPct val="45000"/>
        <a:buFont typeface="StarSymbol"/>
        <a:buChar char="●"/>
        <a:tabLst/>
        <a:defRPr lang="en-US" sz="2800" b="0" i="0" u="none" strike="noStrike" kern="1200" cap="none" spc="0" baseline="0">
          <a:solidFill>
            <a:srgbClr val="000000"/>
          </a:solidFill>
          <a:uFillTx/>
          <a:latin typeface="Calibri" pitchFamily="18"/>
          <a:ea typeface="SimSun" pitchFamily="2"/>
          <a:cs typeface="Lucida Sans" pitchFamily="2"/>
        </a:defRPr>
      </a:lvl7pPr>
      <a:lvl8pPr marL="0" marR="0" lvl="7" indent="0" algn="l" defTabSz="914400" rtl="0" fontAlgn="auto" hangingPunct="1">
        <a:lnSpc>
          <a:spcPct val="90000"/>
        </a:lnSpc>
        <a:spcBef>
          <a:spcPts val="0"/>
        </a:spcBef>
        <a:spcAft>
          <a:spcPts val="1415"/>
        </a:spcAft>
        <a:buSzPct val="45000"/>
        <a:buFont typeface="StarSymbol"/>
        <a:buChar char="●"/>
        <a:tabLst/>
        <a:defRPr lang="en-US" sz="2800" b="0" i="0" u="none" strike="noStrike" kern="1200" cap="none" spc="0" baseline="0">
          <a:solidFill>
            <a:srgbClr val="000000"/>
          </a:solidFill>
          <a:uFillTx/>
          <a:latin typeface="Calibri" pitchFamily="18"/>
          <a:ea typeface="SimSun" pitchFamily="2"/>
          <a:cs typeface="Lucida Sans" pitchFamily="2"/>
        </a:defRPr>
      </a:lvl8pPr>
      <a:lvl9pPr marL="0" marR="0" lvl="0" indent="0" algn="l" defTabSz="914400" rtl="0" fontAlgn="auto" hangingPunct="1">
        <a:lnSpc>
          <a:spcPct val="90000"/>
        </a:lnSpc>
        <a:spcBef>
          <a:spcPts val="0"/>
        </a:spcBef>
        <a:spcAft>
          <a:spcPts val="1415"/>
        </a:spcAft>
        <a:buSzPct val="45000"/>
        <a:buFont typeface="StarSymbol"/>
        <a:buChar char="●"/>
        <a:tabLst/>
        <a:defRPr lang="en-US" sz="2800" b="0" i="0" u="none" strike="noStrike" kern="1200" cap="none" spc="0" baseline="0">
          <a:solidFill>
            <a:srgbClr val="000000"/>
          </a:solidFill>
          <a:uFillTx/>
          <a:latin typeface="Calibri" pitchFamily="18"/>
          <a:ea typeface="SimSun" pitchFamily="2"/>
          <a:cs typeface="Lucida Sans" pitchFamily="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g"/><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66048C77-FACC-8740-AEB5-0B1880BB43C3}"/>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0E027D7D-AE3C-224C-8298-749F38D8E229}"/>
              </a:ext>
            </a:extLst>
          </p:cNvPr>
          <p:cNvPicPr>
            <a:picLocks noChangeAspect="1"/>
          </p:cNvPicPr>
          <p:nvPr/>
        </p:nvPicPr>
        <p:blipFill>
          <a:blip r:embed="rId3">
            <a:lum/>
            <a:alphaModFix/>
          </a:blip>
          <a:srcRect/>
          <a:stretch>
            <a:fillRect/>
          </a:stretch>
        </p:blipFill>
        <p:spPr>
          <a:xfrm>
            <a:off x="12600" y="0"/>
            <a:ext cx="12179524" cy="6857643"/>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F4E6EF21-3BB7-6C4A-AD46-6473F5A88381}"/>
              </a:ext>
            </a:extLst>
          </p:cNvPr>
          <p:cNvPicPr>
            <a:picLocks noChangeAspect="1"/>
          </p:cNvPicPr>
          <p:nvPr/>
        </p:nvPicPr>
        <p:blipFill>
          <a:blip r:embed="rId3">
            <a:lum/>
            <a:alphaModFix/>
          </a:blip>
          <a:srcRect/>
          <a:stretch>
            <a:fillRect/>
          </a:stretch>
        </p:blipFill>
        <p:spPr>
          <a:xfrm>
            <a:off x="12600" y="0"/>
            <a:ext cx="12179524" cy="6857643"/>
          </a:xfrm>
          <a:prstGeom prst="rect">
            <a:avLst/>
          </a:prstGeom>
          <a:noFill/>
          <a:ln cap="flat">
            <a:noFill/>
          </a:ln>
        </p:spPr>
      </p:pic>
      <p:sp>
        <p:nvSpPr>
          <p:cNvPr id="3" name="Title 1">
            <a:extLst>
              <a:ext uri="{FF2B5EF4-FFF2-40B4-BE49-F238E27FC236}">
                <a16:creationId xmlns:a16="http://schemas.microsoft.com/office/drawing/2014/main" id="{2A361B3D-D84F-2E46-8833-1CF0B450E631}"/>
              </a:ext>
            </a:extLst>
          </p:cNvPr>
          <p:cNvSpPr txBox="1"/>
          <p:nvPr/>
        </p:nvSpPr>
        <p:spPr>
          <a:xfrm>
            <a:off x="4800746" y="267397"/>
            <a:ext cx="7378659" cy="1626168"/>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Light" pitchFamily="18"/>
                <a:ea typeface="SimSun" pitchFamily="2"/>
                <a:cs typeface="Lucida Sans" pitchFamily="2"/>
              </a:rPr>
              <a:t>Opalescent</a:t>
            </a:r>
            <a:r>
              <a:rPr lang="en-US" sz="4000" b="0" i="0" u="none" strike="noStrike" kern="1200" cap="none" spc="0" baseline="0">
                <a:solidFill>
                  <a:srgbClr val="000000"/>
                </a:solidFill>
                <a:uFillTx/>
                <a:latin typeface="Calibri Light" pitchFamily="18"/>
                <a:ea typeface="SimSun" pitchFamily="2"/>
                <a:cs typeface="Lucida Sans" pitchFamily="2"/>
              </a:rPr>
              <a:t>™</a:t>
            </a:r>
            <a:br>
              <a:rPr lang="en-US" sz="4300" b="0" i="0" u="none" strike="noStrike" kern="1200" cap="none" spc="0" baseline="0">
                <a:solidFill>
                  <a:srgbClr val="000000"/>
                </a:solidFill>
                <a:uFillTx/>
                <a:latin typeface="Calibri Light" pitchFamily="18"/>
                <a:ea typeface="SimSun" pitchFamily="2"/>
                <a:cs typeface="Lucida Sans" pitchFamily="2"/>
              </a:rPr>
            </a:br>
            <a:r>
              <a:rPr lang="en-US" sz="1800" b="0" i="0" u="none" strike="noStrike" kern="1200" cap="none" spc="0" baseline="0">
                <a:solidFill>
                  <a:srgbClr val="000000"/>
                </a:solidFill>
                <a:uFillTx/>
                <a:latin typeface="Arial" pitchFamily="34"/>
                <a:ea typeface="SimSun" pitchFamily="2"/>
                <a:cs typeface="Arial" pitchFamily="34"/>
              </a:rPr>
              <a:t>Highlighting 4K Indoor/Outdoor Skin Luminizer</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SimSun" pitchFamily="2"/>
                <a:cs typeface="Arial" pitchFamily="34"/>
              </a:rPr>
              <a:t>Light Defusing Micro Pearls + Holographic Electrolyte Cocktail</a:t>
            </a:r>
            <a:br>
              <a:rPr lang="en-US" sz="2100" b="0" i="0" u="none" strike="noStrike" kern="1200" cap="none" spc="0" baseline="0">
                <a:solidFill>
                  <a:srgbClr val="000000"/>
                </a:solidFill>
                <a:uFillTx/>
                <a:latin typeface="Calibri Light" pitchFamily="18"/>
                <a:ea typeface="SimSun" pitchFamily="2"/>
                <a:cs typeface="Lucida Sans" pitchFamily="2"/>
              </a:rPr>
            </a:br>
            <a:endParaRPr lang="en-US" sz="2100" b="0" i="0" u="none" strike="noStrike" kern="1200" cap="none" spc="0" baseline="0">
              <a:solidFill>
                <a:srgbClr val="000000"/>
              </a:solidFill>
              <a:uFillTx/>
              <a:latin typeface="Calibri Light" pitchFamily="18"/>
              <a:ea typeface="SimSun" pitchFamily="2"/>
              <a:cs typeface="Lucida Sans" pitchFamily="2"/>
            </a:endParaRPr>
          </a:p>
        </p:txBody>
      </p:sp>
      <p:sp>
        <p:nvSpPr>
          <p:cNvPr id="4" name="Content Placeholder 2">
            <a:extLst>
              <a:ext uri="{FF2B5EF4-FFF2-40B4-BE49-F238E27FC236}">
                <a16:creationId xmlns:a16="http://schemas.microsoft.com/office/drawing/2014/main" id="{0931B472-D3B6-1A4A-9487-8FAA576CD8EC}"/>
              </a:ext>
            </a:extLst>
          </p:cNvPr>
          <p:cNvSpPr txBox="1"/>
          <p:nvPr/>
        </p:nvSpPr>
        <p:spPr>
          <a:xfrm>
            <a:off x="4788017" y="1508385"/>
            <a:ext cx="7182301"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pitchFamily="18"/>
                <a:ea typeface="SimSun" pitchFamily="2"/>
                <a:cs typeface="Lucida Sans" pitchFamily="2"/>
              </a:rPr>
              <a:t>Revolutionary 4K Blend – Allows for deeper hydration and longer lasting tanning results as well as better penetration of the high end skincare ingredients, while also working to blur imperfections and allow for a crystal clear complexion</a:t>
            </a:r>
          </a:p>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pitchFamily="18"/>
                <a:ea typeface="SimSun" pitchFamily="2"/>
                <a:cs typeface="Lucida Sans" pitchFamily="2"/>
              </a:rPr>
              <a:t>Holographic Luminizer – Utilizes Crushed Diamond powder and Dimension creating Micro-Pearls. This ‘Flawless Filter” Creator refracts light and allows for transparent coverage to soften, focus, and illuminate the skin. It minimizes the appearance of fine lines and pores for a more refined, smooth appearance to the skin</a:t>
            </a:r>
          </a:p>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pitchFamily="18"/>
                <a:ea typeface="SimSun" pitchFamily="2"/>
                <a:cs typeface="Lucida Sans" pitchFamily="2"/>
              </a:rPr>
              <a:t>Electrolyte Cocktail – Utilizes Coconut Water, Sodium PCA, Orange, Almond and Banana extracts to improve skin moisture barrier and strength, calm redness, protect against environmental dehydration, and work as a vital component in maintaining hydration levels in the skin</a:t>
            </a:r>
          </a:p>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pitchFamily="18"/>
                <a:ea typeface="SimSun" pitchFamily="2"/>
                <a:cs typeface="Lucida Sans" pitchFamily="2"/>
              </a:rPr>
              <a:t>Green Clay – Works overtime to restore balance by absorbing excess oils that clog pores and lead to acne and imperfections. This revolutionary clay also balances pH levels, making it optimal for use in multi0ple types of salon equipment</a:t>
            </a:r>
          </a:p>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pitchFamily="18"/>
                <a:ea typeface="SimSun" pitchFamily="2"/>
                <a:cs typeface="Lucida Sans" pitchFamily="2"/>
              </a:rPr>
              <a:t>Willow Bark &amp; Witch Hazel – Target and shrink the appearance of large pores and sagging skin for a tightened and more youthful appearance</a:t>
            </a:r>
          </a:p>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pitchFamily="18"/>
                <a:ea typeface="SimSun" pitchFamily="2"/>
                <a:cs typeface="Lucida Sans" pitchFamily="2"/>
              </a:rPr>
              <a:t>Bakuchiol – Works by increasing cell turnover, thereby stimulating collagen production and diminishing wrinkles, skin laxity, and overall photo damage</a:t>
            </a:r>
          </a:p>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pitchFamily="18"/>
                <a:ea typeface="SimSun" pitchFamily="2"/>
                <a:cs typeface="Lucida Sans" pitchFamily="2"/>
              </a:rPr>
              <a:t>Body Fit™ Technology – Reduces the appearance of cellulite and restores firmness.</a:t>
            </a:r>
          </a:p>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pitchFamily="18"/>
                <a:ea typeface="SimSun" pitchFamily="2"/>
                <a:cs typeface="Lucida Sans" pitchFamily="2"/>
              </a:rPr>
              <a:t>FreshTek™– A proprietary blend of deodorizing and skin freshening ingredients.</a:t>
            </a:r>
          </a:p>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pitchFamily="18"/>
                <a:ea typeface="SimSun" pitchFamily="2"/>
                <a:cs typeface="Lucida Sans" pitchFamily="2"/>
              </a:rPr>
              <a:t>Advanced Matrixyl Synthe 6™ – Powerful anti-aging peptide that reduces the appearance of fine lines and wrinkles for long-lasting results</a:t>
            </a:r>
          </a:p>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90000"/>
              </a:lnSpc>
              <a:spcBef>
                <a:spcPts val="0"/>
              </a:spcBef>
              <a:spcAft>
                <a:spcPts val="1415"/>
              </a:spcAft>
              <a:buNone/>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pitchFamily="18"/>
                <a:ea typeface="SimSun" pitchFamily="2"/>
                <a:cs typeface="Lucida Sans" pitchFamily="2"/>
              </a:rPr>
              <a:t>                        Fragrance: Opal Essence</a:t>
            </a:r>
          </a:p>
          <a:p>
            <a:pPr marL="0" marR="0" lvl="0" indent="0" algn="l" defTabSz="914400" rtl="0" fontAlgn="auto" hangingPunct="1">
              <a:lnSpc>
                <a:spcPct val="90000"/>
              </a:lnSpc>
              <a:spcBef>
                <a:spcPts val="0"/>
              </a:spcBef>
              <a:spcAft>
                <a:spcPts val="1415"/>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9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Calibri" pitchFamily="18"/>
              <a:ea typeface="SimSun" pitchFamily="2"/>
              <a:cs typeface="Lucida Sans" pitchFamily="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99">
    <p:spTree>
      <p:nvGrpSpPr>
        <p:cNvPr id="1" name=""/>
        <p:cNvGrpSpPr/>
        <p:nvPr/>
      </p:nvGrpSpPr>
      <p:grpSpPr>
        <a:xfrm>
          <a:off x="0" y="0"/>
          <a:ext cx="0" cy="0"/>
          <a:chOff x="0" y="0"/>
          <a:chExt cx="0" cy="0"/>
        </a:xfrm>
      </p:grpSpPr>
      <p:pic>
        <p:nvPicPr>
          <p:cNvPr id="2" name="Picture 2" descr="A picture containing photo, different, items, various&#10;&#10;Description automatically generated">
            <a:extLst>
              <a:ext uri="{FF2B5EF4-FFF2-40B4-BE49-F238E27FC236}">
                <a16:creationId xmlns:a16="http://schemas.microsoft.com/office/drawing/2014/main" id="{192AB0A2-BE9D-B64B-B3B5-9B3DD5E9B593}"/>
              </a:ext>
            </a:extLst>
          </p:cNvPr>
          <p:cNvPicPr>
            <a:picLocks noChangeAspect="1"/>
          </p:cNvPicPr>
          <p:nvPr/>
        </p:nvPicPr>
        <p:blipFill>
          <a:blip r:embed="rId2"/>
          <a:stretch>
            <a:fillRect/>
          </a:stretch>
        </p:blipFill>
        <p:spPr>
          <a:xfrm>
            <a:off x="4928" y="0"/>
            <a:ext cx="12182139" cy="6858000"/>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3199DF-7203-824F-9728-1FAB09CDAB97}"/>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3" name="Title 1">
            <a:extLst>
              <a:ext uri="{FF2B5EF4-FFF2-40B4-BE49-F238E27FC236}">
                <a16:creationId xmlns:a16="http://schemas.microsoft.com/office/drawing/2014/main" id="{34261671-5800-6C45-908A-40851A291B9E}"/>
              </a:ext>
            </a:extLst>
          </p:cNvPr>
          <p:cNvSpPr txBox="1"/>
          <p:nvPr/>
        </p:nvSpPr>
        <p:spPr>
          <a:xfrm>
            <a:off x="4800746" y="441582"/>
            <a:ext cx="6981681" cy="19572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300" b="1" i="0" u="none" strike="noStrike" kern="1200" cap="none" spc="0" baseline="0">
                <a:solidFill>
                  <a:srgbClr val="000000"/>
                </a:solidFill>
                <a:uFillTx/>
                <a:latin typeface="Calibri Light" pitchFamily="18"/>
                <a:ea typeface="SimSun" pitchFamily="2"/>
                <a:cs typeface="Lucida Sans" pitchFamily="2"/>
              </a:rPr>
              <a:t>Filthy Rich</a:t>
            </a:r>
            <a:r>
              <a:rPr lang="en-US" sz="4300" b="0" i="0" u="none" strike="noStrike" kern="1200" cap="none" spc="0" baseline="0">
                <a:solidFill>
                  <a:srgbClr val="000000"/>
                </a:solidFill>
                <a:uFillTx/>
                <a:latin typeface="Calibri Light" pitchFamily="18"/>
                <a:ea typeface="SimSun" pitchFamily="2"/>
                <a:cs typeface="Lucida Sans" pitchFamily="2"/>
              </a:rPr>
              <a:t>™</a:t>
            </a:r>
            <a:br>
              <a:rPr lang="en-US" sz="4300" b="0" i="0" u="none" strike="noStrike" kern="1200" cap="none" spc="0" baseline="0">
                <a:solidFill>
                  <a:srgbClr val="000000"/>
                </a:solidFill>
                <a:uFillTx/>
                <a:latin typeface="Calibri Light" pitchFamily="18"/>
                <a:ea typeface="SimSun" pitchFamily="2"/>
                <a:cs typeface="Lucida Sans" pitchFamily="2"/>
              </a:rPr>
            </a:br>
            <a:r>
              <a:rPr lang="en-US" sz="1500" b="0" i="0" u="none" strike="noStrike" kern="1200" cap="none" spc="0" baseline="0">
                <a:solidFill>
                  <a:srgbClr val="000000"/>
                </a:solidFill>
                <a:uFillTx/>
                <a:latin typeface="Arial" pitchFamily="34"/>
                <a:ea typeface="SimSun" pitchFamily="2"/>
                <a:cs typeface="Arial" pitchFamily="34"/>
              </a:rPr>
              <a:t>Exclusive Ultra Rich Bronzing Lotion Formulated for the tanning Elite</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Arial" pitchFamily="34"/>
                <a:ea typeface="SimSun" pitchFamily="2"/>
                <a:cs typeface="Arial" pitchFamily="34"/>
              </a:rPr>
              <a:t>Lush Electrolyte Hydration Cocktail + Lavish Collagen Enhancing Formula</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Arial" pitchFamily="34"/>
                <a:ea typeface="SimSun" pitchFamily="2"/>
                <a:cs typeface="Arial" pitchFamily="34"/>
              </a:rPr>
              <a:t>Affluent Anti-Orange &amp; First Class Color Stay Technology</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Arial" pitchFamily="34"/>
                <a:ea typeface="SimSun" pitchFamily="2"/>
                <a:cs typeface="Arial" pitchFamily="34"/>
              </a:rPr>
              <a:t>Invitation Only Black Bronzer</a:t>
            </a:r>
            <a:br>
              <a:rPr lang="en-US" sz="2100" b="0" i="0" u="none" strike="noStrike" kern="1200" cap="none" spc="0" baseline="0">
                <a:solidFill>
                  <a:srgbClr val="000000"/>
                </a:solidFill>
                <a:uFillTx/>
                <a:latin typeface="Calibri Light" pitchFamily="18"/>
                <a:ea typeface="SimSun" pitchFamily="2"/>
                <a:cs typeface="Lucida Sans" pitchFamily="2"/>
              </a:rPr>
            </a:br>
            <a:endParaRPr lang="en-US" sz="2100" b="0" i="0" u="none" strike="noStrike" kern="1200" cap="none" spc="0" baseline="0">
              <a:solidFill>
                <a:srgbClr val="000000"/>
              </a:solidFill>
              <a:uFillTx/>
              <a:latin typeface="Calibri Light" pitchFamily="18"/>
              <a:ea typeface="SimSun" pitchFamily="2"/>
              <a:cs typeface="Lucida Sans" pitchFamily="2"/>
            </a:endParaRPr>
          </a:p>
        </p:txBody>
      </p:sp>
      <p:sp>
        <p:nvSpPr>
          <p:cNvPr id="4" name="Content Placeholder 2">
            <a:extLst>
              <a:ext uri="{FF2B5EF4-FFF2-40B4-BE49-F238E27FC236}">
                <a16:creationId xmlns:a16="http://schemas.microsoft.com/office/drawing/2014/main" id="{822121C4-142E-D14C-ABBD-C711E85603B9}"/>
              </a:ext>
            </a:extLst>
          </p:cNvPr>
          <p:cNvSpPr txBox="1"/>
          <p:nvPr/>
        </p:nvSpPr>
        <p:spPr>
          <a:xfrm>
            <a:off x="4800737" y="2065080"/>
            <a:ext cx="7217084"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Revolutionary 4K Blend – Allows for deeper hydration and longer lasting tanning results as well as better penetration of the high end skincare ingredients, while also working to blur imperfections and allow for a crystal clear complexion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Rich Black Bronzing Formula – Utilizing DHA, Natural &amp; Cosmetic Bronzers this formula will give you extremely dark immediate color as well as super dark long lasting color</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Supercharged Electrolyte Cocktail – Utilizes Magnesium, Coconut Water, Sodium PCA, Orange, Almond and Banana extracts to improve skins moisture barrier and strength, calm redness, protect against environmental dehydration, and work as a vital component in maintaining hydration levels in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Sugarcane Derived Squalane™ – Helps to provide weightless hydration, balance excess oil, soothe and promote a plump, firm appearance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Vegan Collagen – helps to strengthen and condition the skin to visibly improve texture and suppleness while also helping to restore skin’s natural bounce and resilience, diminishing the look of fine lines and wrinkles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Blue Tansy™ – Provides anti-orange agents so the skin develops the most natural, dark bronzed result</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Charcoal Extracts – Helps to detoxify and pull impurities from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Bakuchiol – Works by increasing cell turnover, thereby stimulating collagen production and diminishing wrinkles, skin laxity, and overall photo damage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Body Fit™ Technology – Reduces the appearance of cellulite and restores firmness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FreshTek™– A proprietary blend of deodorizing and skin freshening ingredients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Advanced Matrixyl Synthe 6™ – Powerful anti-aging peptide that reduces the appearance of fine lines and wrinkles for long-lasting results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9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pitchFamily="18"/>
                <a:ea typeface="SimSun" pitchFamily="2"/>
                <a:cs typeface="Lucida Sans" pitchFamily="2"/>
              </a:rPr>
              <a:t>                        Fragrance: Rich Mandarin Woods</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9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9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900" b="0" i="0" u="none" strike="noStrike" kern="1200" cap="none" spc="0" baseline="0">
              <a:solidFill>
                <a:srgbClr val="000000"/>
              </a:solidFill>
              <a:uFillTx/>
              <a:latin typeface="Calibri" pitchFamily="18"/>
              <a:ea typeface="SimSun" pitchFamily="2"/>
              <a:cs typeface="Lucida Sans" pitchFamily="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98B37D86-518B-404E-8940-BEEF53EF7640}"/>
              </a:ext>
            </a:extLst>
          </p:cNvPr>
          <p:cNvPicPr>
            <a:picLocks noChangeAspect="1"/>
          </p:cNvPicPr>
          <p:nvPr/>
        </p:nvPicPr>
        <p:blipFill>
          <a:blip r:embed="rId3">
            <a:lum/>
            <a:alphaModFix/>
          </a:blip>
          <a:srcRect/>
          <a:stretch>
            <a:fillRect/>
          </a:stretch>
        </p:blipFill>
        <p:spPr>
          <a:xfrm>
            <a:off x="0" y="356"/>
            <a:ext cx="12179524" cy="6857643"/>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4270E8F7-1817-1341-81D6-021FBCECB7F9}"/>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3" name="Title 1">
            <a:extLst>
              <a:ext uri="{FF2B5EF4-FFF2-40B4-BE49-F238E27FC236}">
                <a16:creationId xmlns:a16="http://schemas.microsoft.com/office/drawing/2014/main" id="{DDC078CF-A46C-5E4D-AF28-B83EC0E04883}"/>
              </a:ext>
            </a:extLst>
          </p:cNvPr>
          <p:cNvSpPr txBox="1"/>
          <p:nvPr/>
        </p:nvSpPr>
        <p:spPr>
          <a:xfrm>
            <a:off x="5235022" y="498640"/>
            <a:ext cx="6236546" cy="1584353"/>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Light" pitchFamily="18"/>
                <a:ea typeface="SimSun" pitchFamily="2"/>
                <a:cs typeface="Lucida Sans" pitchFamily="2"/>
              </a:rPr>
              <a:t>DC Herbal™</a:t>
            </a:r>
            <a:br>
              <a:rPr lang="en-US" sz="1600" b="1" i="0" u="none" strike="noStrike" kern="1200" cap="none" spc="0" baseline="0">
                <a:solidFill>
                  <a:srgbClr val="000000"/>
                </a:solidFill>
                <a:uFillTx/>
                <a:latin typeface="Calibri Light" pitchFamily="18"/>
                <a:ea typeface="SimSun" pitchFamily="2"/>
                <a:cs typeface="Lucida Sans" pitchFamily="2"/>
              </a:rPr>
            </a:br>
            <a:r>
              <a:rPr lang="en-US" sz="1600" b="1" i="0" u="none" strike="noStrike" kern="1200" cap="none" spc="0" baseline="0">
                <a:solidFill>
                  <a:srgbClr val="000000"/>
                </a:solidFill>
                <a:uFillTx/>
                <a:latin typeface="Calibri Light" pitchFamily="18"/>
                <a:ea typeface="SimSun" pitchFamily="2"/>
                <a:cs typeface="Lucida Sans" pitchFamily="2"/>
              </a:rPr>
              <a:t>200 MG CBD</a:t>
            </a:r>
          </a:p>
          <a:p>
            <a:pPr marL="0" marR="0" lvl="0" indent="0" algn="l" defTabSz="914400" rtl="0" fontAlgn="auto" hangingPunct="1">
              <a:lnSpc>
                <a:spcPct val="7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pitchFamily="34"/>
                <a:ea typeface="SimSun" pitchFamily="2"/>
                <a:cs typeface="Arial" pitchFamily="34"/>
              </a:rPr>
              <a:t>Tanning Enhancing &amp; pH Balancing Lotion Micro Infused with Essential Oils and Extracts for maximum hydration and absorption </a:t>
            </a:r>
            <a:br>
              <a:rPr lang="en-US" sz="1600" b="0" i="0" u="none" strike="noStrike" kern="1200" cap="none" spc="0" baseline="0">
                <a:solidFill>
                  <a:srgbClr val="000000"/>
                </a:solidFill>
                <a:uFillTx/>
                <a:latin typeface="Calibri Light" pitchFamily="18"/>
                <a:ea typeface="SimSun" pitchFamily="2"/>
                <a:cs typeface="Lucida Sans" pitchFamily="2"/>
              </a:rPr>
            </a:br>
            <a:br>
              <a:rPr lang="en-US" sz="1600" b="0" i="0" u="none" strike="noStrike" kern="1200" cap="none" spc="0" baseline="0">
                <a:solidFill>
                  <a:srgbClr val="FF0000"/>
                </a:solidFill>
                <a:uFillTx/>
                <a:latin typeface="Calibri Light" pitchFamily="18"/>
                <a:ea typeface="SimSun" pitchFamily="2"/>
                <a:cs typeface="Lucida Sans" pitchFamily="2"/>
              </a:rPr>
            </a:br>
            <a:br>
              <a:rPr lang="en-US" sz="900" b="0" i="0" u="none" strike="noStrike" kern="1200" cap="none" spc="0" baseline="0">
                <a:solidFill>
                  <a:srgbClr val="FF0000"/>
                </a:solidFill>
                <a:uFillTx/>
                <a:latin typeface="Calibri Light" pitchFamily="18"/>
                <a:ea typeface="SimSun" pitchFamily="2"/>
                <a:cs typeface="Lucida Sans" pitchFamily="2"/>
              </a:rPr>
            </a:br>
            <a:endParaRPr lang="en-US" sz="900" b="0" i="0" u="none" strike="noStrike" kern="1200" cap="none" spc="0" baseline="0">
              <a:solidFill>
                <a:srgbClr val="FF0000"/>
              </a:solidFill>
              <a:uFillTx/>
              <a:latin typeface="Calibri Light" pitchFamily="18"/>
              <a:ea typeface="SimSun" pitchFamily="2"/>
              <a:cs typeface="Lucida Sans" pitchFamily="2"/>
            </a:endParaRPr>
          </a:p>
        </p:txBody>
      </p:sp>
      <p:sp>
        <p:nvSpPr>
          <p:cNvPr id="4" name="Content Placeholder 2">
            <a:extLst>
              <a:ext uri="{FF2B5EF4-FFF2-40B4-BE49-F238E27FC236}">
                <a16:creationId xmlns:a16="http://schemas.microsoft.com/office/drawing/2014/main" id="{DD94F432-FD7E-134A-8D43-147EF482F2E2}"/>
              </a:ext>
            </a:extLst>
          </p:cNvPr>
          <p:cNvSpPr txBox="1"/>
          <p:nvPr/>
        </p:nvSpPr>
        <p:spPr>
          <a:xfrm>
            <a:off x="5235022" y="1708739"/>
            <a:ext cx="6331552"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Plateau breaking dark tanning intensifier that allows for natural dark tanning results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CBD – Contains 200mg of Cannabidiol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pH Balancing Blend makes this ideal for use not only in UV light – but also red-light and as a cocktail tanning product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Hyaluronic Acid – Helps to boost collagen and elastin in the skin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Tea Tree Oil – Absorbs excess oil, detoxifies, and reduces inflammation while aiding in improving acne prone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Coconut &amp; Hemp Seed Oil for natural skin softening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Advanced Matrixyl Synthe 6 – Powerful anti-aging peptide that reduces the appearance of fine lines and wrinkles for long lasting results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Blended with multiple accelerators that work to target color production and achieve fast, dark tanning results</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500" b="0" i="0" u="none" strike="noStrike" kern="1200" cap="none" spc="0" baseline="0">
              <a:solidFill>
                <a:srgbClr val="FF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	Fragrance: Herbal Fields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A6AC485F-1ADC-FA4A-B49E-9CBD9952EC3B}"/>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3" name="Title 1">
            <a:extLst>
              <a:ext uri="{FF2B5EF4-FFF2-40B4-BE49-F238E27FC236}">
                <a16:creationId xmlns:a16="http://schemas.microsoft.com/office/drawing/2014/main" id="{E9F76228-69E3-7F4C-B41F-85CD63A39ACA}"/>
              </a:ext>
            </a:extLst>
          </p:cNvPr>
          <p:cNvSpPr txBox="1"/>
          <p:nvPr/>
        </p:nvSpPr>
        <p:spPr>
          <a:xfrm>
            <a:off x="5330019" y="498640"/>
            <a:ext cx="6236546" cy="1584353"/>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Light" pitchFamily="18"/>
                <a:ea typeface="SimSun" pitchFamily="2"/>
                <a:cs typeface="Lucida Sans" pitchFamily="2"/>
              </a:rPr>
              <a:t>DC Herbal Special Edition™</a:t>
            </a:r>
            <a:br>
              <a:rPr lang="en-US" sz="1600" b="1" i="0" u="none" strike="noStrike" kern="1200" cap="none" spc="0" baseline="0">
                <a:solidFill>
                  <a:srgbClr val="000000"/>
                </a:solidFill>
                <a:uFillTx/>
                <a:latin typeface="Calibri Light" pitchFamily="18"/>
                <a:ea typeface="SimSun" pitchFamily="2"/>
                <a:cs typeface="Lucida Sans" pitchFamily="2"/>
              </a:rPr>
            </a:br>
            <a:r>
              <a:rPr lang="en-US" sz="1600" b="1" i="0" u="none" strike="noStrike" kern="1200" cap="none" spc="0" baseline="0">
                <a:solidFill>
                  <a:srgbClr val="000000"/>
                </a:solidFill>
                <a:uFillTx/>
                <a:latin typeface="Calibri Light" pitchFamily="18"/>
                <a:ea typeface="SimSun" pitchFamily="2"/>
                <a:cs typeface="Lucida Sans" pitchFamily="2"/>
              </a:rPr>
              <a:t>1000 MG CBD Formula</a:t>
            </a:r>
          </a:p>
          <a:p>
            <a:pPr marL="0" marR="0" lvl="0" indent="0" algn="l" defTabSz="914400" rtl="0" fontAlgn="auto" hangingPunct="1">
              <a:lnSpc>
                <a:spcPct val="7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pitchFamily="34"/>
                <a:ea typeface="SimSun" pitchFamily="2"/>
                <a:cs typeface="Arial" pitchFamily="34"/>
              </a:rPr>
              <a:t>Ultra Black Bronzing Blend – Dark Tan Amplifying pH Balancing – Argon Oil Hydration Micro Infused with Essential Oils and Extracts for maximum hydration and absorption</a:t>
            </a:r>
            <a:br>
              <a:rPr lang="en-US" sz="1600" b="0" i="0" u="none" strike="noStrike" kern="1200" cap="none" spc="0" baseline="0">
                <a:solidFill>
                  <a:srgbClr val="000000"/>
                </a:solidFill>
                <a:uFillTx/>
                <a:latin typeface="Calibri Light" pitchFamily="18"/>
                <a:ea typeface="SimSun" pitchFamily="2"/>
                <a:cs typeface="Lucida Sans" pitchFamily="2"/>
              </a:rPr>
            </a:br>
            <a:br>
              <a:rPr lang="en-US" sz="1600" b="0" i="0" u="none" strike="noStrike" kern="1200" cap="none" spc="0" baseline="0">
                <a:solidFill>
                  <a:srgbClr val="FF0000"/>
                </a:solidFill>
                <a:uFillTx/>
                <a:latin typeface="Calibri Light" pitchFamily="18"/>
                <a:ea typeface="SimSun" pitchFamily="2"/>
                <a:cs typeface="Lucida Sans" pitchFamily="2"/>
              </a:rPr>
            </a:br>
            <a:br>
              <a:rPr lang="en-US" sz="900" b="0" i="0" u="none" strike="noStrike" kern="1200" cap="none" spc="0" baseline="0">
                <a:solidFill>
                  <a:srgbClr val="FF0000"/>
                </a:solidFill>
                <a:uFillTx/>
                <a:latin typeface="Calibri Light" pitchFamily="18"/>
                <a:ea typeface="SimSun" pitchFamily="2"/>
                <a:cs typeface="Lucida Sans" pitchFamily="2"/>
              </a:rPr>
            </a:br>
            <a:endParaRPr lang="en-US" sz="900" b="0" i="0" u="none" strike="noStrike" kern="1200" cap="none" spc="0" baseline="0">
              <a:solidFill>
                <a:srgbClr val="FF0000"/>
              </a:solidFill>
              <a:uFillTx/>
              <a:latin typeface="Calibri Light" pitchFamily="18"/>
              <a:ea typeface="SimSun" pitchFamily="2"/>
              <a:cs typeface="Lucida Sans" pitchFamily="2"/>
            </a:endParaRPr>
          </a:p>
        </p:txBody>
      </p:sp>
      <p:sp>
        <p:nvSpPr>
          <p:cNvPr id="4" name="Content Placeholder 2">
            <a:extLst>
              <a:ext uri="{FF2B5EF4-FFF2-40B4-BE49-F238E27FC236}">
                <a16:creationId xmlns:a16="http://schemas.microsoft.com/office/drawing/2014/main" id="{9522E60F-9D17-0F49-8045-932D70E57F73}"/>
              </a:ext>
            </a:extLst>
          </p:cNvPr>
          <p:cNvSpPr txBox="1"/>
          <p:nvPr/>
        </p:nvSpPr>
        <p:spPr>
          <a:xfrm>
            <a:off x="5330019" y="1898742"/>
            <a:ext cx="6331552" cy="4549560"/>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Superior Dark bronzing complex allows skin to develop an immediate dark and delayed bronzing result</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1,000 MG CBD Isolate Formula – Contains Natural Cannabidiol</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pH Balancing Blend makes this formula optimal for use before or after all tanning and spa services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Photosomes – Used with any light therapy and helps protect the skins immune system</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Hyaluronic Acid – Helps to boost collagen and elastin in the skin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Argon Oil – Deeply softening and nourishing</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Ginger Root, Grapefruit Seed &amp; Spearmint Oil – To reduce inflammation and irritation in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Tea Tree Oil – Absorbs excess oil, detoxifies, and reduces inflammation while aiding in improving acne prone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Coconut &amp; Hemp Seed Oil for natural skin softening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Coconut &amp; Hemp Seed Oil for natural skin softening</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Advanced Matrixyl Synthe 6 – Powerful anti-aging peptide that reduces the appearance of fine lines and wrinkles for long lasting results</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100" b="0" i="0" u="none" strike="noStrike" kern="1200" cap="none" spc="0" baseline="0">
              <a:solidFill>
                <a:srgbClr val="FF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pitchFamily="18"/>
                <a:ea typeface="SimSun" pitchFamily="2"/>
                <a:cs typeface="Lucida Sans" pitchFamily="2"/>
              </a:rPr>
              <a:t>	Fragrance: Herbal Fields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C90FB052-3B6E-B846-AC26-BE82FA13751E}"/>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3" name="Title 1">
            <a:extLst>
              <a:ext uri="{FF2B5EF4-FFF2-40B4-BE49-F238E27FC236}">
                <a16:creationId xmlns:a16="http://schemas.microsoft.com/office/drawing/2014/main" id="{66F48AC6-0A0D-674F-A454-4E6D7CFE9BAA}"/>
              </a:ext>
            </a:extLst>
          </p:cNvPr>
          <p:cNvSpPr txBox="1"/>
          <p:nvPr/>
        </p:nvSpPr>
        <p:spPr>
          <a:xfrm>
            <a:off x="5213268" y="605351"/>
            <a:ext cx="6198918"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Light" pitchFamily="18"/>
                <a:ea typeface="SimSun" pitchFamily="2"/>
                <a:cs typeface="Lucida Sans" pitchFamily="2"/>
              </a:rPr>
              <a:t>DC Herbal Moisturizer™</a:t>
            </a:r>
            <a:br>
              <a:rPr lang="en-US" sz="3300" b="0" i="0" u="none" strike="noStrike" kern="1200" cap="none" spc="0" baseline="0">
                <a:solidFill>
                  <a:srgbClr val="FF0000"/>
                </a:solidFill>
                <a:uFillTx/>
                <a:latin typeface="Calibri Light" pitchFamily="18"/>
                <a:ea typeface="SimSun" pitchFamily="2"/>
                <a:cs typeface="Lucida Sans" pitchFamily="2"/>
              </a:rPr>
            </a:br>
            <a:r>
              <a:rPr lang="en-US" sz="1800" b="0" i="0" u="none" strike="noStrike" kern="1200" cap="none" spc="0" baseline="0">
                <a:solidFill>
                  <a:srgbClr val="000000"/>
                </a:solidFill>
                <a:uFillTx/>
                <a:latin typeface="Arial" pitchFamily="34"/>
                <a:ea typeface="SimSun" pitchFamily="2"/>
                <a:cs typeface="Arial" pitchFamily="34"/>
              </a:rPr>
              <a:t>CBD Moisturizer</a:t>
            </a:r>
          </a:p>
          <a:p>
            <a:pPr marL="0" marR="0" lvl="0" indent="0" algn="l" defTabSz="914400" rtl="0" fontAlgn="auto" hangingPunct="1">
              <a:lnSpc>
                <a:spcPct val="7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SimSun" pitchFamily="2"/>
                <a:cs typeface="Arial" pitchFamily="34"/>
              </a:rPr>
              <a:t>Micro Infused with Essential Oils and Extracts for maximum hydration and absorption</a:t>
            </a:r>
            <a:br>
              <a:rPr lang="en-US" sz="1900" b="0" i="0" u="none" strike="noStrike" kern="1200" cap="none" spc="0" baseline="0">
                <a:solidFill>
                  <a:srgbClr val="FF0000"/>
                </a:solidFill>
                <a:uFillTx/>
                <a:latin typeface="Calibri Light" pitchFamily="18"/>
                <a:ea typeface="SimSun" pitchFamily="2"/>
                <a:cs typeface="Lucida Sans" pitchFamily="2"/>
              </a:rPr>
            </a:br>
            <a:endParaRPr lang="en-US" sz="1900" b="0" i="0" u="none" strike="noStrike" kern="1200" cap="none" spc="0" baseline="0">
              <a:solidFill>
                <a:srgbClr val="FF0000"/>
              </a:solidFill>
              <a:uFillTx/>
              <a:latin typeface="Calibri Light" pitchFamily="18"/>
              <a:ea typeface="SimSun" pitchFamily="2"/>
              <a:cs typeface="Lucida Sans" pitchFamily="2"/>
            </a:endParaRPr>
          </a:p>
        </p:txBody>
      </p:sp>
      <p:sp>
        <p:nvSpPr>
          <p:cNvPr id="4" name="Content Placeholder 2">
            <a:extLst>
              <a:ext uri="{FF2B5EF4-FFF2-40B4-BE49-F238E27FC236}">
                <a16:creationId xmlns:a16="http://schemas.microsoft.com/office/drawing/2014/main" id="{14688F29-D2D9-0D40-9F8F-A5BC5CD2F15B}"/>
              </a:ext>
            </a:extLst>
          </p:cNvPr>
          <p:cNvSpPr txBox="1"/>
          <p:nvPr/>
        </p:nvSpPr>
        <p:spPr>
          <a:xfrm>
            <a:off x="5213268" y="1884669"/>
            <a:ext cx="6299292"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Superior hydrating formula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CBD – Contains Natural Cannabidiol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pH Balancing Blend make this formula optimal for use before or after all tanning and spa services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Hyaluronic Acid – Helps to boost collagen and elastin in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Tea Tree Oil – Absorbs excess oil, detoxifies, and reduces inflammation while aiding in improving acne prone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Coconut &amp; Hemp Seed Oil for natural skin softening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Advanced Matrixyl Synthe 6 – Powerful anti-aging peptide that reduces the appearance of fine lines and wrinkles for long lasting results </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800" b="0" i="0" u="none" strike="noStrike" kern="1200" cap="none" spc="0" baseline="0">
              <a:solidFill>
                <a:srgbClr val="FF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	Fragrance: Herbal Fields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B8F59-D8CF-3E42-BF00-331184031D03}"/>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3" name="Title 1">
            <a:extLst>
              <a:ext uri="{FF2B5EF4-FFF2-40B4-BE49-F238E27FC236}">
                <a16:creationId xmlns:a16="http://schemas.microsoft.com/office/drawing/2014/main" id="{ABA2764F-3FA7-C246-9D29-0A30DAA7CADF}"/>
              </a:ext>
            </a:extLst>
          </p:cNvPr>
          <p:cNvSpPr txBox="1"/>
          <p:nvPr/>
        </p:nvSpPr>
        <p:spPr>
          <a:xfrm>
            <a:off x="5213268" y="605351"/>
            <a:ext cx="6198918"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Light" pitchFamily="18"/>
                <a:ea typeface="SimSun" pitchFamily="2"/>
                <a:cs typeface="Lucida Sans" pitchFamily="2"/>
              </a:rPr>
              <a:t>Juiced Up Drops™</a:t>
            </a:r>
            <a:br>
              <a:rPr lang="en-US" sz="3300" b="0" i="0" u="none" strike="noStrike" kern="1200" cap="none" spc="0" baseline="0">
                <a:solidFill>
                  <a:srgbClr val="FF0000"/>
                </a:solidFill>
                <a:uFillTx/>
                <a:latin typeface="Calibri Light" pitchFamily="18"/>
                <a:ea typeface="SimSun" pitchFamily="2"/>
                <a:cs typeface="Lucida Sans" pitchFamily="2"/>
              </a:rPr>
            </a:br>
            <a:r>
              <a:rPr lang="en-US" sz="1800" b="0" i="0" u="none" strike="noStrike" kern="1200" cap="none" spc="0" baseline="0">
                <a:solidFill>
                  <a:srgbClr val="000000"/>
                </a:solidFill>
                <a:uFillTx/>
                <a:latin typeface="Arial" pitchFamily="34"/>
                <a:ea typeface="SimSun" pitchFamily="2"/>
                <a:cs typeface="Arial" pitchFamily="34"/>
              </a:rPr>
              <a:t>250 MG CBD</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SimSun" pitchFamily="2"/>
                <a:cs typeface="Arial" pitchFamily="34"/>
              </a:rPr>
              <a:t>”Juice Up Your Session”</a:t>
            </a:r>
            <a:br>
              <a:rPr lang="en-US" sz="1900" b="0" i="0" u="none" strike="noStrike" kern="1200" cap="none" spc="0" baseline="0">
                <a:solidFill>
                  <a:srgbClr val="FF0000"/>
                </a:solidFill>
                <a:uFillTx/>
                <a:latin typeface="Calibri Light" pitchFamily="18"/>
                <a:ea typeface="SimSun" pitchFamily="2"/>
                <a:cs typeface="Lucida Sans" pitchFamily="2"/>
              </a:rPr>
            </a:br>
            <a:endParaRPr lang="en-US" sz="1900" b="0" i="0" u="none" strike="noStrike" kern="1200" cap="none" spc="0" baseline="0">
              <a:solidFill>
                <a:srgbClr val="FF0000"/>
              </a:solidFill>
              <a:uFillTx/>
              <a:latin typeface="Calibri Light" pitchFamily="18"/>
              <a:ea typeface="SimSun" pitchFamily="2"/>
              <a:cs typeface="Lucida Sans" pitchFamily="2"/>
            </a:endParaRPr>
          </a:p>
        </p:txBody>
      </p:sp>
      <p:sp>
        <p:nvSpPr>
          <p:cNvPr id="4" name="Content Placeholder 2">
            <a:extLst>
              <a:ext uri="{FF2B5EF4-FFF2-40B4-BE49-F238E27FC236}">
                <a16:creationId xmlns:a16="http://schemas.microsoft.com/office/drawing/2014/main" id="{3E05ED09-B028-0A4A-A358-8929D31E3440}"/>
              </a:ext>
            </a:extLst>
          </p:cNvPr>
          <p:cNvSpPr txBox="1"/>
          <p:nvPr/>
        </p:nvSpPr>
        <p:spPr>
          <a:xfrm>
            <a:off x="5213268" y="1884669"/>
            <a:ext cx="6299292"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CBD may help alleviate dry skin and dullness as well as help improve skin texture and reduce excess oil</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Coconut Juice base works as a skin balancing agent to moisturize dry spots of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Enhance your session by adding desired amount of drops to your Devoted Creations’ products for longer lasting color</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Hemp Seed for extra hydration and skin conditioning benefits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Advanced Matrixyl Synthe 6 – Powerful anti-aging peptide that reduces the appearance of fine lines and wrinkles for long lasting results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Formulated Fragrance Free and sensitive skin approved making it suitable for all skin types</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800" b="0" i="0" u="none" strike="noStrike" kern="1200" cap="none" spc="0" baseline="0">
              <a:solidFill>
                <a:srgbClr val="FF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	Fragrance Free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2DE76B-F50C-B447-ABE4-7FBD1768A58C}"/>
              </a:ext>
            </a:extLst>
          </p:cNvPr>
          <p:cNvPicPr>
            <a:picLocks noChangeAspect="1"/>
          </p:cNvPicPr>
          <p:nvPr/>
        </p:nvPicPr>
        <p:blipFill>
          <a:blip r:embed="rId3">
            <a:lum/>
            <a:alphaModFix/>
          </a:blip>
          <a:srcRect/>
          <a:stretch>
            <a:fillRect/>
          </a:stretch>
        </p:blipFill>
        <p:spPr>
          <a:xfrm>
            <a:off x="11878" y="0"/>
            <a:ext cx="12179881" cy="6857643"/>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87">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49BCE798-7DA1-A742-868D-FC187831380B}"/>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3" name="Title 1">
            <a:extLst>
              <a:ext uri="{FF2B5EF4-FFF2-40B4-BE49-F238E27FC236}">
                <a16:creationId xmlns:a16="http://schemas.microsoft.com/office/drawing/2014/main" id="{A3D123D2-B3E6-E742-B675-BDA3CCD847A8}"/>
              </a:ext>
            </a:extLst>
          </p:cNvPr>
          <p:cNvSpPr txBox="1"/>
          <p:nvPr/>
        </p:nvSpPr>
        <p:spPr>
          <a:xfrm>
            <a:off x="844558" y="412915"/>
            <a:ext cx="10515600" cy="706968"/>
          </a:xfrm>
          <a:prstGeom prst="rect">
            <a:avLst/>
          </a:prstGeom>
          <a:noFill/>
          <a:ln cap="flat">
            <a:noFill/>
          </a:ln>
        </p:spPr>
        <p:txBody>
          <a:bodyPr vert="horz" wrap="square" lIns="91440" tIns="45720" rIns="91440" bIns="45720" anchor="t"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6000" b="1" i="0" u="sng" strike="noStrike" kern="1200" cap="none" spc="0" baseline="0">
                <a:solidFill>
                  <a:srgbClr val="000000"/>
                </a:solidFill>
                <a:uFillTx/>
                <a:latin typeface="Eurostile" pitchFamily="34"/>
                <a:ea typeface="SimSun" pitchFamily="2"/>
                <a:cs typeface="Lucida Sans" pitchFamily="2"/>
              </a:rPr>
              <a:t>2021 Cutting Edge Ingredients</a:t>
            </a:r>
          </a:p>
        </p:txBody>
      </p:sp>
      <p:sp>
        <p:nvSpPr>
          <p:cNvPr id="4" name="Content Placeholder 2">
            <a:extLst>
              <a:ext uri="{FF2B5EF4-FFF2-40B4-BE49-F238E27FC236}">
                <a16:creationId xmlns:a16="http://schemas.microsoft.com/office/drawing/2014/main" id="{1565B2B0-82EA-DE49-AFF3-E99E7BA87D28}"/>
              </a:ext>
            </a:extLst>
          </p:cNvPr>
          <p:cNvSpPr txBox="1"/>
          <p:nvPr/>
        </p:nvSpPr>
        <p:spPr>
          <a:xfrm>
            <a:off x="832286" y="1532424"/>
            <a:ext cx="10515600"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1415"/>
              </a:spcAft>
              <a:buNone/>
              <a:tabLst/>
              <a:defRPr sz="1800" b="0" i="0" u="none" strike="noStrike" kern="0" cap="none" spc="0" baseline="0">
                <a:solidFill>
                  <a:srgbClr val="000000"/>
                </a:solidFill>
                <a:uFillTx/>
              </a:defRPr>
            </a:pPr>
            <a:r>
              <a:rPr lang="en-US" sz="2600" b="1" i="0" u="sng" strike="noStrike" kern="1200" cap="none" spc="0" baseline="0">
                <a:solidFill>
                  <a:srgbClr val="000000"/>
                </a:solidFill>
                <a:uFillTx/>
                <a:latin typeface="Calibri" pitchFamily="18"/>
                <a:ea typeface="SimSun" pitchFamily="2"/>
              </a:rPr>
              <a:t>Silk Proteins:</a:t>
            </a:r>
            <a:r>
              <a:rPr lang="en-US" sz="2600" b="0" i="0" u="none" strike="noStrike" kern="1200" cap="none" spc="0" baseline="0">
                <a:solidFill>
                  <a:srgbClr val="000000"/>
                </a:solidFill>
                <a:uFillTx/>
                <a:latin typeface="Calibri" pitchFamily="18"/>
                <a:ea typeface="SimSun" pitchFamily="2"/>
              </a:rPr>
              <a:t> Promotes cell repair and regeneration, boosts collagen production while helping to maintain the skin’s hydration, and gentle on the skin by protecting it against sun damage</a:t>
            </a:r>
          </a:p>
          <a:p>
            <a:pPr marL="0" marR="0" lvl="0" indent="0" algn="l" defTabSz="914400" rtl="0" fontAlgn="auto" hangingPunct="1">
              <a:lnSpc>
                <a:spcPct val="80000"/>
              </a:lnSpc>
              <a:spcBef>
                <a:spcPts val="0"/>
              </a:spcBef>
              <a:spcAft>
                <a:spcPts val="1415"/>
              </a:spcAft>
              <a:buNone/>
              <a:tabLst/>
              <a:defRPr sz="1800" b="0" i="0" u="none" strike="noStrike" kern="0" cap="none" spc="0" baseline="0">
                <a:solidFill>
                  <a:srgbClr val="000000"/>
                </a:solidFill>
                <a:uFillTx/>
              </a:defRPr>
            </a:pPr>
            <a:r>
              <a:rPr lang="en-US" sz="2600" b="1" i="0" u="sng" strike="noStrike" kern="1200" cap="none" spc="0" baseline="0">
                <a:solidFill>
                  <a:srgbClr val="000000"/>
                </a:solidFill>
                <a:uFillTx/>
                <a:latin typeface="Calibri" pitchFamily="18"/>
                <a:ea typeface="SimSun" pitchFamily="2"/>
              </a:rPr>
              <a:t>Coffeeberry:</a:t>
            </a:r>
            <a:r>
              <a:rPr lang="en-US" sz="2600" b="0" i="0" u="none" strike="noStrike" kern="1200" cap="none" spc="0" baseline="0">
                <a:solidFill>
                  <a:srgbClr val="000000"/>
                </a:solidFill>
                <a:uFillTx/>
                <a:latin typeface="Calibri" pitchFamily="18"/>
                <a:ea typeface="SimSun" pitchFamily="2"/>
              </a:rPr>
              <a:t> Rich antioxidant that helps to neutralize free radical damage and help to prevent cellular damage in the skin, restores moisture and elasticity in the skin making it more soft and supple, works to minimize discolorations on the skin and softening fine lines and wrinkles, and protecting against photodamage from the sun</a:t>
            </a:r>
          </a:p>
          <a:p>
            <a:pPr marL="0" marR="0" lvl="0" indent="0" algn="l" defTabSz="914400" rtl="0" fontAlgn="auto" hangingPunct="1">
              <a:lnSpc>
                <a:spcPct val="80000"/>
              </a:lnSpc>
              <a:spcBef>
                <a:spcPts val="0"/>
              </a:spcBef>
              <a:spcAft>
                <a:spcPts val="1415"/>
              </a:spcAft>
              <a:buNone/>
              <a:tabLst/>
              <a:defRPr sz="1800" b="0" i="0" u="none" strike="noStrike" kern="0" cap="none" spc="0" baseline="0">
                <a:solidFill>
                  <a:srgbClr val="000000"/>
                </a:solidFill>
                <a:uFillTx/>
              </a:defRPr>
            </a:pPr>
            <a:r>
              <a:rPr lang="en-US" sz="2600" b="1" i="0" u="sng" strike="noStrike" kern="1200" cap="none" spc="0" baseline="0">
                <a:solidFill>
                  <a:srgbClr val="000000"/>
                </a:solidFill>
                <a:uFillTx/>
                <a:latin typeface="Calibri" pitchFamily="18"/>
                <a:ea typeface="SimSun" pitchFamily="2"/>
              </a:rPr>
              <a:t>Cactus Water:</a:t>
            </a:r>
            <a:r>
              <a:rPr lang="en-US" sz="2600" b="0" i="0" u="none" strike="noStrike" kern="1200" cap="none" spc="0" baseline="0">
                <a:solidFill>
                  <a:srgbClr val="000000"/>
                </a:solidFill>
                <a:uFillTx/>
                <a:latin typeface="Calibri" pitchFamily="18"/>
                <a:ea typeface="SimSun" pitchFamily="2"/>
              </a:rPr>
              <a:t> High in antioxidants, vitamins and electrolytes, Cactus Water is good for all skin types where it works with antibacterial and calming properties to protect the skin from sun damage, aging and collagen loss</a:t>
            </a:r>
          </a:p>
          <a:p>
            <a:pPr marL="0" marR="0" lvl="0" indent="0" algn="l" defTabSz="914400" rtl="0" fontAlgn="auto" hangingPunct="1">
              <a:lnSpc>
                <a:spcPct val="80000"/>
              </a:lnSpc>
              <a:spcBef>
                <a:spcPts val="0"/>
              </a:spcBef>
              <a:spcAft>
                <a:spcPts val="1415"/>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Calibri" pitchFamily="18"/>
              <a:ea typeface="SimSun" pitchFamily="2"/>
            </a:endParaRPr>
          </a:p>
          <a:p>
            <a:pPr marL="0" marR="0" lvl="0" indent="0" algn="l" defTabSz="914400" rtl="0" fontAlgn="auto" hangingPunct="1">
              <a:lnSpc>
                <a:spcPct val="80000"/>
              </a:lnSpc>
              <a:spcBef>
                <a:spcPts val="0"/>
              </a:spcBef>
              <a:spcAft>
                <a:spcPts val="1415"/>
              </a:spcAft>
              <a:buNone/>
              <a:tabLst/>
              <a:defRPr sz="1800" b="0" i="0" u="none" strike="noStrike" kern="0" cap="none" spc="0" baseline="0">
                <a:solidFill>
                  <a:srgbClr val="000000"/>
                </a:solidFill>
                <a:uFillTx/>
              </a:defRPr>
            </a:pPr>
            <a:endParaRPr lang="en-US" sz="2600" b="1" i="0" u="sng" strike="noStrike" kern="1200" cap="none" spc="0" baseline="0">
              <a:solidFill>
                <a:srgbClr val="000000"/>
              </a:solidFill>
              <a:uFillTx/>
              <a:latin typeface="Calibri" pitchFamily="18"/>
              <a:ea typeface="SimSun" pitchFamily="2"/>
            </a:endParaRPr>
          </a:p>
          <a:p>
            <a:pPr marL="0" marR="0" lvl="0" indent="0" algn="l" defTabSz="914400" rtl="0" fontAlgn="auto" hangingPunct="1">
              <a:lnSpc>
                <a:spcPct val="80000"/>
              </a:lnSpc>
              <a:spcBef>
                <a:spcPts val="0"/>
              </a:spcBef>
              <a:spcAft>
                <a:spcPts val="1415"/>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Calibri" pitchFamily="18"/>
              <a:ea typeface="SimSun" pitchFamily="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C0FA651F-F02F-B34A-89AE-5E05F436B04C}"/>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97">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45C30A97-A844-2C45-BE4C-82B0ABEF3860}"/>
              </a:ext>
            </a:extLst>
          </p:cNvPr>
          <p:cNvPicPr>
            <a:picLocks noChangeAspect="1"/>
          </p:cNvPicPr>
          <p:nvPr/>
        </p:nvPicPr>
        <p:blipFill>
          <a:blip r:embed="rId2"/>
          <a:stretch>
            <a:fillRect/>
          </a:stretch>
        </p:blipFill>
        <p:spPr>
          <a:xfrm>
            <a:off x="4928" y="0"/>
            <a:ext cx="12182139" cy="6858000"/>
          </a:xfrm>
          <a:prstGeom prst="rect">
            <a:avLst/>
          </a:prstGeom>
          <a:noFill/>
          <a:ln cap="flat">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C0F89F0C-342C-124B-9753-6DF4077B9FC6}"/>
              </a:ext>
            </a:extLst>
          </p:cNvPr>
          <p:cNvPicPr>
            <a:picLocks noChangeAspect="1"/>
          </p:cNvPicPr>
          <p:nvPr/>
        </p:nvPicPr>
        <p:blipFill>
          <a:blip r:embed="rId3">
            <a:lum/>
            <a:alphaModFix/>
          </a:blip>
          <a:srcRect/>
          <a:stretch>
            <a:fillRect/>
          </a:stretch>
        </p:blipFill>
        <p:spPr>
          <a:xfrm>
            <a:off x="12600" y="0"/>
            <a:ext cx="12179524" cy="6857643"/>
          </a:xfrm>
          <a:prstGeom prst="rect">
            <a:avLst/>
          </a:prstGeom>
          <a:noFill/>
          <a:ln cap="flat">
            <a:noFill/>
          </a:ln>
        </p:spPr>
      </p:pic>
      <p:sp>
        <p:nvSpPr>
          <p:cNvPr id="3" name="Title 1">
            <a:extLst>
              <a:ext uri="{FF2B5EF4-FFF2-40B4-BE49-F238E27FC236}">
                <a16:creationId xmlns:a16="http://schemas.microsoft.com/office/drawing/2014/main" id="{AC7C2700-5B6E-EC4A-8217-E58D9516BAB0}"/>
              </a:ext>
            </a:extLst>
          </p:cNvPr>
          <p:cNvSpPr txBox="1"/>
          <p:nvPr/>
        </p:nvSpPr>
        <p:spPr>
          <a:xfrm>
            <a:off x="4758875" y="381332"/>
            <a:ext cx="7061655"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Light" pitchFamily="18"/>
                <a:ea typeface="SimSun" pitchFamily="2"/>
                <a:cs typeface="Lucida Sans" pitchFamily="2"/>
              </a:rPr>
              <a:t>White 2 Black Coconut™</a:t>
            </a:r>
            <a:br>
              <a:rPr lang="en-US" sz="3200" b="0" i="0" u="none" strike="noStrike" kern="1200" cap="none" spc="0" baseline="0">
                <a:solidFill>
                  <a:srgbClr val="000000"/>
                </a:solidFill>
                <a:uFillTx/>
                <a:latin typeface="Calibri Light" pitchFamily="18"/>
                <a:ea typeface="SimSun" pitchFamily="2"/>
                <a:cs typeface="Lucida Sans" pitchFamily="2"/>
              </a:rPr>
            </a:br>
            <a:r>
              <a:rPr lang="en-US" sz="1800" b="0" i="0" u="none" strike="noStrike" kern="1200" cap="none" spc="0" baseline="0">
                <a:solidFill>
                  <a:srgbClr val="000000"/>
                </a:solidFill>
                <a:uFillTx/>
                <a:latin typeface="Arial" pitchFamily="34"/>
                <a:ea typeface="SimSun" pitchFamily="2"/>
                <a:cs typeface="Arial" pitchFamily="34"/>
              </a:rPr>
              <a:t>Coconut Infused Dark Bronzing Color Crème</a:t>
            </a:r>
            <a:br>
              <a:rPr lang="en-US" sz="1800" b="0" i="0" u="none" strike="noStrike" kern="1200" cap="none" spc="0" baseline="0">
                <a:solidFill>
                  <a:srgbClr val="000000"/>
                </a:solidFill>
                <a:uFillTx/>
                <a:latin typeface="Arial" pitchFamily="34"/>
                <a:ea typeface="SimSun" pitchFamily="2"/>
                <a:cs typeface="Arial" pitchFamily="34"/>
              </a:rPr>
            </a:br>
            <a:r>
              <a:rPr lang="en-US" sz="1800" b="0" i="0" u="none" strike="noStrike" kern="1200" cap="none" spc="0" baseline="0">
                <a:solidFill>
                  <a:srgbClr val="000000"/>
                </a:solidFill>
                <a:uFillTx/>
                <a:latin typeface="Arial" pitchFamily="34"/>
                <a:ea typeface="SimSun" pitchFamily="2"/>
                <a:cs typeface="Arial" pitchFamily="34"/>
              </a:rPr>
              <a:t>Coconut Water + Coconut Oil Allow for Vacation Worthy Results!</a:t>
            </a:r>
            <a:br>
              <a:rPr lang="en-US" sz="1800" b="0" i="0" u="none" strike="noStrike" kern="1200" cap="none" spc="0" baseline="0">
                <a:solidFill>
                  <a:srgbClr val="000000"/>
                </a:solidFill>
                <a:uFillTx/>
                <a:latin typeface="Arial" pitchFamily="34"/>
                <a:ea typeface="SimSun" pitchFamily="2"/>
                <a:cs typeface="Arial" pitchFamily="34"/>
              </a:rPr>
            </a:br>
            <a:r>
              <a:rPr lang="en-US" sz="1800" b="0" i="0" u="none" strike="noStrike" kern="1200" cap="none" spc="0" baseline="0">
                <a:solidFill>
                  <a:srgbClr val="000000"/>
                </a:solidFill>
                <a:uFillTx/>
                <a:latin typeface="Arial" pitchFamily="34"/>
                <a:ea typeface="SimSun" pitchFamily="2"/>
                <a:cs typeface="Arial" pitchFamily="34"/>
              </a:rPr>
              <a:t>Go 3 Shades Darker…Today!</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US" sz="1900" b="0" i="0" u="none" strike="noStrike" kern="1200" cap="none" spc="0" baseline="0">
              <a:solidFill>
                <a:srgbClr val="000000"/>
              </a:solidFill>
              <a:uFillTx/>
              <a:latin typeface="Arial" pitchFamily="34"/>
              <a:ea typeface="SimSun" pitchFamily="2"/>
              <a:cs typeface="Arial" pitchFamily="34"/>
            </a:endParaRP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US" sz="1900" b="0" i="0" u="none" strike="noStrike" kern="1200" cap="none" spc="0" baseline="0">
              <a:solidFill>
                <a:srgbClr val="000000"/>
              </a:solidFill>
              <a:uFillTx/>
              <a:latin typeface="Arial" pitchFamily="34"/>
              <a:ea typeface="SimSun" pitchFamily="2"/>
              <a:cs typeface="Arial" pitchFamily="34"/>
            </a:endParaRPr>
          </a:p>
        </p:txBody>
      </p:sp>
      <p:sp>
        <p:nvSpPr>
          <p:cNvPr id="4" name="Content Placeholder 2">
            <a:extLst>
              <a:ext uri="{FF2B5EF4-FFF2-40B4-BE49-F238E27FC236}">
                <a16:creationId xmlns:a16="http://schemas.microsoft.com/office/drawing/2014/main" id="{A1E6C989-563E-4946-94BA-0F0535177C89}"/>
              </a:ext>
            </a:extLst>
          </p:cNvPr>
          <p:cNvSpPr txBox="1"/>
          <p:nvPr/>
        </p:nvSpPr>
        <p:spPr>
          <a:xfrm>
            <a:off x="4758875" y="1905335"/>
            <a:ext cx="7061655"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18"/>
                <a:ea typeface="SimSun" pitchFamily="2"/>
                <a:cs typeface="Lucida Sans" pitchFamily="2"/>
              </a:rPr>
              <a:t>Dark Bronzers – a blend of DHA, Natural and Cosmetic Bronzers allow for dark immediate and delayed bronzing results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18"/>
                <a:ea typeface="SimSun" pitchFamily="2"/>
                <a:cs typeface="Lucida Sans" pitchFamily="2"/>
              </a:rPr>
              <a:t>Cactus Water – High in antioxidants, vitamins and electrolytes to keep skin hydrated while protecting against sun damage, aging and collagen loss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18"/>
                <a:ea typeface="SimSun" pitchFamily="2"/>
                <a:cs typeface="Lucida Sans" pitchFamily="2"/>
              </a:rPr>
              <a:t>Coconut Oils &amp; Extracts - Deeply softens and nourish the skin for long lasting hydration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18"/>
                <a:ea typeface="SimSun" pitchFamily="2"/>
                <a:cs typeface="Lucida Sans" pitchFamily="2"/>
              </a:rPr>
              <a:t>Blue Tansy™ – Provides anti-orange agents so the skin develops the most natural, dark bronzed result</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18"/>
                <a:ea typeface="SimSun" pitchFamily="2"/>
                <a:cs typeface="Lucida Sans" pitchFamily="2"/>
              </a:rPr>
              <a:t>ALA Technology™ - Prolongs the life of healthy skin cells for a more youthful appearance to the skin</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18"/>
                <a:ea typeface="SimSun" pitchFamily="2"/>
                <a:cs typeface="Lucida Sans" pitchFamily="2"/>
              </a:rPr>
              <a:t>            Fragrance: Waikiki Coconut</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pitchFamily="18"/>
              <a:ea typeface="SimSun" pitchFamily="2"/>
              <a:cs typeface="Lucida Sans" pitchFamily="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E6DEF-71B9-E846-8131-13145B62B0FA}"/>
              </a:ext>
            </a:extLst>
          </p:cNvPr>
          <p:cNvPicPr>
            <a:picLocks noChangeAspect="1"/>
          </p:cNvPicPr>
          <p:nvPr/>
        </p:nvPicPr>
        <p:blipFill>
          <a:blip r:embed="rId3">
            <a:lum/>
            <a:alphaModFix/>
          </a:blip>
          <a:srcRect/>
          <a:stretch>
            <a:fillRect/>
          </a:stretch>
        </p:blipFill>
        <p:spPr>
          <a:xfrm>
            <a:off x="0" y="0"/>
            <a:ext cx="12179881" cy="6857643"/>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E8B6E33B-010D-6C48-8AB3-B96DB9CC74F0}"/>
              </a:ext>
            </a:extLst>
          </p:cNvPr>
          <p:cNvPicPr>
            <a:picLocks noChangeAspect="1"/>
          </p:cNvPicPr>
          <p:nvPr/>
        </p:nvPicPr>
        <p:blipFill>
          <a:blip r:embed="rId3">
            <a:lum/>
            <a:alphaModFix/>
          </a:blip>
          <a:srcRect/>
          <a:stretch>
            <a:fillRect/>
          </a:stretch>
        </p:blipFill>
        <p:spPr>
          <a:xfrm>
            <a:off x="12600" y="0"/>
            <a:ext cx="12179524" cy="6857643"/>
          </a:xfrm>
          <a:prstGeom prst="rect">
            <a:avLst/>
          </a:prstGeom>
          <a:noFill/>
          <a:ln cap="flat">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01">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9DE2C1FB-1DDF-EE44-A0A2-E0053E2B7DBD}"/>
              </a:ext>
            </a:extLst>
          </p:cNvPr>
          <p:cNvPicPr>
            <a:picLocks noChangeAspect="1"/>
          </p:cNvPicPr>
          <p:nvPr/>
        </p:nvPicPr>
        <p:blipFill>
          <a:blip r:embed="rId2"/>
          <a:stretch>
            <a:fillRect/>
          </a:stretch>
        </p:blipFill>
        <p:spPr>
          <a:xfrm>
            <a:off x="4928" y="0"/>
            <a:ext cx="12182139" cy="6858000"/>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A90F3B0A-0671-7443-B386-4C5408A41111}"/>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3" name="Title 1">
            <a:extLst>
              <a:ext uri="{FF2B5EF4-FFF2-40B4-BE49-F238E27FC236}">
                <a16:creationId xmlns:a16="http://schemas.microsoft.com/office/drawing/2014/main" id="{710C3EAB-E578-FA41-87CD-037AD2DCD83A}"/>
              </a:ext>
            </a:extLst>
          </p:cNvPr>
          <p:cNvSpPr txBox="1"/>
          <p:nvPr/>
        </p:nvSpPr>
        <p:spPr>
          <a:xfrm>
            <a:off x="4800746" y="422279"/>
            <a:ext cx="7236881"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Calibri Light" pitchFamily="18"/>
                <a:ea typeface="SimSun" pitchFamily="2"/>
                <a:cs typeface="Lucida Sans" pitchFamily="2"/>
              </a:rPr>
              <a:t>HIM Atlantic™</a:t>
            </a:r>
            <a:br>
              <a:rPr lang="en-US" sz="3600" b="0" i="0" u="none" strike="noStrike" kern="1200" cap="none" spc="0" baseline="0">
                <a:solidFill>
                  <a:srgbClr val="000000"/>
                </a:solidFill>
                <a:uFillTx/>
                <a:latin typeface="Calibri Light" pitchFamily="18"/>
                <a:ea typeface="SimSun" pitchFamily="2"/>
                <a:cs typeface="Lucida Sans" pitchFamily="2"/>
              </a:rPr>
            </a:br>
            <a:r>
              <a:rPr lang="en-US" sz="1800" b="0" i="0" u="none" strike="noStrike" kern="1200" cap="none" spc="0" baseline="0">
                <a:solidFill>
                  <a:srgbClr val="000000"/>
                </a:solidFill>
                <a:uFillTx/>
                <a:latin typeface="Arial" pitchFamily="34"/>
                <a:ea typeface="SimSun" pitchFamily="2"/>
                <a:cs typeface="Arial" pitchFamily="34"/>
              </a:rPr>
              <a:t>Blue Hued Anti-Orange Color Correcting Bronzer</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SimSun" pitchFamily="2"/>
                <a:cs typeface="Arial" pitchFamily="34"/>
              </a:rPr>
              <a:t>Oil Absorbing + Tattoo Protecting + Ultra Dark Tanning Formula</a:t>
            </a:r>
            <a:br>
              <a:rPr lang="en-US" sz="1800" b="0" i="0" u="none" strike="noStrike" kern="1200" cap="none" spc="0" baseline="0">
                <a:solidFill>
                  <a:srgbClr val="000000"/>
                </a:solidFill>
                <a:uFillTx/>
                <a:latin typeface="Calibri Light" pitchFamily="18"/>
                <a:ea typeface="SimSun" pitchFamily="2"/>
                <a:cs typeface="Lucida Sans" pitchFamily="2"/>
              </a:rPr>
            </a:br>
            <a:endParaRPr lang="en-US" sz="1800" b="0" i="0" u="none" strike="noStrike" kern="1200" cap="none" spc="0" baseline="0">
              <a:solidFill>
                <a:srgbClr val="000000"/>
              </a:solidFill>
              <a:uFillTx/>
              <a:latin typeface="Calibri Light" pitchFamily="18"/>
              <a:ea typeface="SimSun" pitchFamily="2"/>
              <a:cs typeface="Lucida Sans" pitchFamily="2"/>
            </a:endParaRPr>
          </a:p>
        </p:txBody>
      </p:sp>
      <p:sp>
        <p:nvSpPr>
          <p:cNvPr id="4" name="Content Placeholder 2">
            <a:extLst>
              <a:ext uri="{FF2B5EF4-FFF2-40B4-BE49-F238E27FC236}">
                <a16:creationId xmlns:a16="http://schemas.microsoft.com/office/drawing/2014/main" id="{C708BBEB-EFB4-5247-AF22-68DA1FE3AE1F}"/>
              </a:ext>
            </a:extLst>
          </p:cNvPr>
          <p:cNvSpPr txBox="1"/>
          <p:nvPr/>
        </p:nvSpPr>
        <p:spPr>
          <a:xfrm>
            <a:off x="4800737" y="1534079"/>
            <a:ext cx="7098331" cy="47598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Blue Hued Bronzing Blend – Allows your skin to develop natural, dark brown just from the beach color</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Tiger Grass – Color-Correcting ingredient that reduces redness and helps protect skin from environmental stress and blemishes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Tumeric Root Extract – Known for its antioxidant and anti-reddening properties. Tumeric helps to improve the look for the surface of your skin and create a more. Blemish free, even appearance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Blue Tansy™ – Provides anti-orange agents so the skin develops the most natural, dark bronzed result</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Matrixyl Synthe 6™ – Targets and fills in fine lines and wrinkles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Tamanu Oil- A powerful skin regenerator; aiding in wrinkle reducing, blemish-fighting, and moisturize dry skin. Also, helps to hide the appearance of scars and stretch marks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Shea Butter- Helps to soothe dry skin and improves the skin’s elasticity</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Avocado Extract – Helps counter act reddening in the skin caused by irritation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Vitamins C &amp; E - Protect the skin from environmental damage, promote a more youthful looking appearance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FreshTek™ – Body deodorizing blend to leave the skin with no after tan odor</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SunXTend™ – Extends the life of your tanning results and helps to prevent color fading</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18"/>
                <a:ea typeface="SimSun" pitchFamily="2"/>
                <a:cs typeface="Lucida Sans" pitchFamily="2"/>
              </a:rPr>
              <a:t>	Fragrance: Blue Waters</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900" b="0" i="0" u="none" strike="noStrike" kern="1200" cap="none" spc="0" baseline="0">
              <a:solidFill>
                <a:srgbClr val="000000"/>
              </a:solidFill>
              <a:uFillTx/>
              <a:latin typeface="Calibri" pitchFamily="18"/>
              <a:ea typeface="SimSun" pitchFamily="2"/>
              <a:cs typeface="Lucida Sans" pitchFamily="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37EF1C68-A8D3-AF4D-AC82-960C1A6A4456}"/>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8726BC39-60C1-904C-AE84-3A33E073C582}"/>
              </a:ext>
            </a:extLst>
          </p:cNvPr>
          <p:cNvPicPr>
            <a:picLocks noChangeAspect="1"/>
          </p:cNvPicPr>
          <p:nvPr/>
        </p:nvPicPr>
        <p:blipFill>
          <a:blip r:embed="rId3">
            <a:lum/>
            <a:alphaModFix/>
          </a:blip>
          <a:srcRect/>
          <a:stretch>
            <a:fillRect/>
          </a:stretch>
        </p:blipFill>
        <p:spPr>
          <a:xfrm>
            <a:off x="0" y="356"/>
            <a:ext cx="12179524" cy="6857643"/>
          </a:xfrm>
          <a:prstGeom prst="rect">
            <a:avLst/>
          </a:prstGeom>
          <a:noFill/>
          <a:ln cap="flat">
            <a:noFill/>
          </a:ln>
        </p:spPr>
      </p:pic>
      <p:sp>
        <p:nvSpPr>
          <p:cNvPr id="3" name="Title 1">
            <a:extLst>
              <a:ext uri="{FF2B5EF4-FFF2-40B4-BE49-F238E27FC236}">
                <a16:creationId xmlns:a16="http://schemas.microsoft.com/office/drawing/2014/main" id="{F02639AE-455A-8745-920C-9E26C12C2C20}"/>
              </a:ext>
            </a:extLst>
          </p:cNvPr>
          <p:cNvSpPr txBox="1"/>
          <p:nvPr/>
        </p:nvSpPr>
        <p:spPr>
          <a:xfrm>
            <a:off x="4569595" y="365129"/>
            <a:ext cx="7181057"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3700" b="1" i="0" u="none" strike="noStrike" kern="1200" cap="none" spc="0" baseline="0">
                <a:solidFill>
                  <a:srgbClr val="000000"/>
                </a:solidFill>
                <a:uFillTx/>
                <a:latin typeface="Calibri Light" pitchFamily="18"/>
                <a:ea typeface="SimSun" pitchFamily="2"/>
                <a:cs typeface="Lucida Sans" pitchFamily="2"/>
              </a:rPr>
              <a:t>Sugar &amp; Suede™</a:t>
            </a:r>
            <a:br>
              <a:rPr lang="en-US" sz="1800" b="1" i="0" u="none" strike="noStrike" kern="1200" cap="none" spc="0" baseline="0">
                <a:solidFill>
                  <a:srgbClr val="000000"/>
                </a:solidFill>
                <a:uFillTx/>
                <a:latin typeface="Calibri Light" pitchFamily="18"/>
                <a:ea typeface="SimSun" pitchFamily="2"/>
                <a:cs typeface="Lucida Sans" pitchFamily="2"/>
              </a:rPr>
            </a:br>
            <a:r>
              <a:rPr lang="en-US" sz="1800" b="0" i="0" u="none" strike="noStrike" kern="1200" cap="none" spc="0" baseline="0">
                <a:solidFill>
                  <a:srgbClr val="000000"/>
                </a:solidFill>
                <a:uFillTx/>
                <a:latin typeface="Arial" pitchFamily="34"/>
                <a:ea typeface="SimSun" pitchFamily="2"/>
                <a:cs typeface="Arial" pitchFamily="34"/>
              </a:rPr>
              <a:t>Lush Ultra-Nourishing 24 Hour Dry Skin Softening Cream</a:t>
            </a:r>
            <a:br>
              <a:rPr lang="en-US" sz="1800" b="0" i="0" u="none" strike="noStrike" kern="1200" cap="none" spc="0" baseline="0">
                <a:solidFill>
                  <a:srgbClr val="000000"/>
                </a:solidFill>
                <a:uFillTx/>
                <a:latin typeface="Arial" pitchFamily="34"/>
                <a:ea typeface="SimSun" pitchFamily="2"/>
                <a:cs typeface="Arial" pitchFamily="34"/>
              </a:rPr>
            </a:br>
            <a:r>
              <a:rPr lang="en-US" sz="1800" b="0" i="0" u="none" strike="noStrike" kern="1200" cap="none" spc="0" baseline="0">
                <a:solidFill>
                  <a:srgbClr val="000000"/>
                </a:solidFill>
                <a:uFillTx/>
                <a:latin typeface="Arial" pitchFamily="34"/>
                <a:ea typeface="SimSun" pitchFamily="2"/>
                <a:cs typeface="Arial" pitchFamily="34"/>
              </a:rPr>
              <a:t>Sweetly Spun with Vitamin C + Hydrating Shea &amp; Cocoa Butters</a:t>
            </a:r>
            <a:br>
              <a:rPr lang="en-US" sz="1800" b="0" i="0" u="none" strike="noStrike" kern="1200" cap="none" spc="0" baseline="0">
                <a:solidFill>
                  <a:srgbClr val="000000"/>
                </a:solidFill>
                <a:uFillTx/>
                <a:latin typeface="Calibri Light" pitchFamily="18"/>
                <a:ea typeface="SimSun" pitchFamily="2"/>
                <a:cs typeface="Lucida Sans" pitchFamily="2"/>
              </a:rPr>
            </a:br>
            <a:endParaRPr lang="en-US" sz="1800" b="0" i="0" u="none" strike="noStrike" kern="1200" cap="none" spc="0" baseline="0">
              <a:solidFill>
                <a:srgbClr val="000000"/>
              </a:solidFill>
              <a:uFillTx/>
              <a:latin typeface="Calibri Light" pitchFamily="18"/>
              <a:ea typeface="SimSun" pitchFamily="2"/>
              <a:cs typeface="Lucida Sans" pitchFamily="2"/>
            </a:endParaRPr>
          </a:p>
        </p:txBody>
      </p:sp>
      <p:sp>
        <p:nvSpPr>
          <p:cNvPr id="4" name="Content Placeholder 2">
            <a:extLst>
              <a:ext uri="{FF2B5EF4-FFF2-40B4-BE49-F238E27FC236}">
                <a16:creationId xmlns:a16="http://schemas.microsoft.com/office/drawing/2014/main" id="{5B385372-11CA-9441-97AF-A12326362EDE}"/>
              </a:ext>
            </a:extLst>
          </p:cNvPr>
          <p:cNvSpPr txBox="1"/>
          <p:nvPr/>
        </p:nvSpPr>
        <p:spPr>
          <a:xfrm>
            <a:off x="4569595" y="1560057"/>
            <a:ext cx="7306659"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pitchFamily="18"/>
                <a:ea typeface="SimSun" pitchFamily="2"/>
                <a:cs typeface="Lucida Sans" pitchFamily="2"/>
              </a:rPr>
              <a:t>Daily rich body cream that will keep skin hydrated for up to 24 hours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pitchFamily="18"/>
                <a:ea typeface="SimSun" pitchFamily="2"/>
                <a:cs typeface="Lucida Sans" pitchFamily="2"/>
              </a:rPr>
              <a:t>Cocoa &amp; Shea Butters – Helps to repair dry, damaged and scaly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pitchFamily="18"/>
                <a:ea typeface="SimSun" pitchFamily="2"/>
                <a:cs typeface="Lucida Sans" pitchFamily="2"/>
              </a:rPr>
              <a:t>Marshmallow Extract – Antioxidant rich, free radical fighting and complexion boosting natural extract</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pitchFamily="18"/>
                <a:ea typeface="SimSun" pitchFamily="2"/>
                <a:cs typeface="Lucida Sans" pitchFamily="2"/>
              </a:rPr>
              <a:t>Vitamin C &amp; Sparkling Plum Antioxidants- Repair skin, fight free radical damage &amp; boost collagen production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pitchFamily="18"/>
                <a:ea typeface="SimSun" pitchFamily="2"/>
                <a:cs typeface="Lucida Sans" pitchFamily="2"/>
              </a:rPr>
              <a:t>White Birch – Anti-aging and skin firming benefits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pitchFamily="18"/>
                <a:ea typeface="SimSun" pitchFamily="2"/>
                <a:cs typeface="Lucida Sans" pitchFamily="2"/>
              </a:rPr>
              <a:t>Cotton &amp; Rice Extract – Soothe and softens the skin without irritation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pitchFamily="18"/>
                <a:ea typeface="SimSun" pitchFamily="2"/>
                <a:cs typeface="Lucida Sans" pitchFamily="2"/>
              </a:rPr>
              <a:t>Vanilla &amp; Sugar Extracts – Natural antibacterial packed with high levels of skin soothing antioxidants that fight breakouts and reduce the signs of aging</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pitchFamily="18"/>
                <a:ea typeface="SimSun" pitchFamily="2"/>
                <a:cs typeface="Lucida Sans" pitchFamily="2"/>
              </a:rPr>
              <a:t>Paraben, Nut, Gluten &amp; Sulfate Free Sensitive Skin Formula</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pitchFamily="18"/>
                <a:ea typeface="SimSun" pitchFamily="2"/>
                <a:cs typeface="Lucida Sans" pitchFamily="2"/>
              </a:rPr>
              <a:t>         Fragrance: Sugar &amp; Suede</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22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2200" b="0" i="0" u="none" strike="noStrike" kern="1200" cap="none" spc="0" baseline="0">
              <a:solidFill>
                <a:srgbClr val="000000"/>
              </a:solidFill>
              <a:uFillTx/>
              <a:latin typeface="Calibri" pitchFamily="18"/>
              <a:ea typeface="SimSun" pitchFamily="2"/>
              <a:cs typeface="Lucida Sans" pitchFamily="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98">
    <p:spTree>
      <p:nvGrpSpPr>
        <p:cNvPr id="1" name=""/>
        <p:cNvGrpSpPr/>
        <p:nvPr/>
      </p:nvGrpSpPr>
      <p:grpSpPr>
        <a:xfrm>
          <a:off x="0" y="0"/>
          <a:ext cx="0" cy="0"/>
          <a:chOff x="0" y="0"/>
          <a:chExt cx="0" cy="0"/>
        </a:xfrm>
      </p:grpSpPr>
      <p:pic>
        <p:nvPicPr>
          <p:cNvPr id="2" name="Picture 2" descr="A person taking a selfie&#10;&#10;Description automatically generated">
            <a:extLst>
              <a:ext uri="{FF2B5EF4-FFF2-40B4-BE49-F238E27FC236}">
                <a16:creationId xmlns:a16="http://schemas.microsoft.com/office/drawing/2014/main" id="{D6F03839-9BBB-B24D-8AFE-9F7D0E64FDEF}"/>
              </a:ext>
            </a:extLst>
          </p:cNvPr>
          <p:cNvPicPr>
            <a:picLocks noChangeAspect="1"/>
          </p:cNvPicPr>
          <p:nvPr/>
        </p:nvPicPr>
        <p:blipFill>
          <a:blip r:embed="rId2"/>
          <a:stretch>
            <a:fillRect/>
          </a:stretch>
        </p:blipFill>
        <p:spPr>
          <a:xfrm>
            <a:off x="4928" y="0"/>
            <a:ext cx="12182139" cy="6858000"/>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86">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2E847FF7-FE11-794A-ACA8-610E789ACADF}"/>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3" name="Title 1">
            <a:extLst>
              <a:ext uri="{FF2B5EF4-FFF2-40B4-BE49-F238E27FC236}">
                <a16:creationId xmlns:a16="http://schemas.microsoft.com/office/drawing/2014/main" id="{AE06F6D3-A6B6-8842-9708-20598DB08334}"/>
              </a:ext>
            </a:extLst>
          </p:cNvPr>
          <p:cNvSpPr txBox="1"/>
          <p:nvPr/>
        </p:nvSpPr>
        <p:spPr>
          <a:xfrm>
            <a:off x="844558" y="412915"/>
            <a:ext cx="10515600" cy="706968"/>
          </a:xfrm>
          <a:prstGeom prst="rect">
            <a:avLst/>
          </a:prstGeom>
          <a:noFill/>
          <a:ln cap="flat">
            <a:noFill/>
          </a:ln>
        </p:spPr>
        <p:txBody>
          <a:bodyPr vert="horz" wrap="square" lIns="91440" tIns="45720" rIns="91440" bIns="45720" anchor="t"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6000" b="1" i="0" u="sng" strike="noStrike" kern="1200" cap="none" spc="0" baseline="0">
                <a:solidFill>
                  <a:srgbClr val="000000"/>
                </a:solidFill>
                <a:uFillTx/>
                <a:latin typeface="Eurostile" pitchFamily="34"/>
                <a:ea typeface="SimSun" pitchFamily="2"/>
                <a:cs typeface="Lucida Sans" pitchFamily="2"/>
              </a:rPr>
              <a:t>2021 Cutting Edge Ingredients</a:t>
            </a:r>
          </a:p>
        </p:txBody>
      </p:sp>
      <p:sp>
        <p:nvSpPr>
          <p:cNvPr id="4" name="Content Placeholder 2">
            <a:extLst>
              <a:ext uri="{FF2B5EF4-FFF2-40B4-BE49-F238E27FC236}">
                <a16:creationId xmlns:a16="http://schemas.microsoft.com/office/drawing/2014/main" id="{AAEAB780-EFBE-CD48-8162-9AB20E4D83F9}"/>
              </a:ext>
            </a:extLst>
          </p:cNvPr>
          <p:cNvSpPr txBox="1"/>
          <p:nvPr/>
        </p:nvSpPr>
        <p:spPr>
          <a:xfrm>
            <a:off x="832286" y="1532424"/>
            <a:ext cx="10515600"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2400" b="1" i="0" u="sng" strike="noStrike" kern="1200" cap="none" spc="0" baseline="0">
                <a:solidFill>
                  <a:srgbClr val="000000"/>
                </a:solidFill>
                <a:uFillTx/>
                <a:latin typeface="Calibri" pitchFamily="18"/>
                <a:ea typeface="SimSun" pitchFamily="2"/>
              </a:rPr>
              <a:t>Sugarcane Derived Squalane:</a:t>
            </a:r>
            <a:r>
              <a:rPr lang="en-US" sz="2400" b="0" i="0" u="none" strike="noStrike" kern="1200" cap="none" spc="0" baseline="0">
                <a:solidFill>
                  <a:srgbClr val="000000"/>
                </a:solidFill>
                <a:uFillTx/>
                <a:latin typeface="Calibri" pitchFamily="18"/>
                <a:ea typeface="SimSun" pitchFamily="2"/>
              </a:rPr>
              <a:t> Derived 100% from sugarcane, works to reduce the appearance of fine lines and wrinkles, helps to provide weightless hydration, balance excess oil, soothe, and promote a plump, firm appearance; non-comedogenic and suitable for all skin types and works to increase cell turnover in the skin by slowing water loss to retain moisture</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2400" b="1" i="0" u="sng" strike="noStrike" kern="1200" cap="none" spc="0" baseline="0">
                <a:solidFill>
                  <a:srgbClr val="000000"/>
                </a:solidFill>
                <a:uFillTx/>
                <a:latin typeface="Calibri" pitchFamily="18"/>
                <a:ea typeface="SimSun" pitchFamily="2"/>
              </a:rPr>
              <a:t>Tumeric Root Extract:</a:t>
            </a:r>
            <a:r>
              <a:rPr lang="en-US" sz="2400" b="0" i="0" u="none" strike="noStrike" kern="1200" cap="none" spc="0" baseline="0">
                <a:solidFill>
                  <a:srgbClr val="000000"/>
                </a:solidFill>
                <a:uFillTx/>
                <a:latin typeface="Calibri" pitchFamily="18"/>
                <a:ea typeface="SimSun" pitchFamily="2"/>
              </a:rPr>
              <a:t> An antioxidant known for its’ anti-inflammatory properties; protects the skin from free radical damage, stimulates collagen production, works to reduce hyperpigmentation and scarring while helping to bring out the skin’s natural glow</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2400" b="1" i="0" u="sng" strike="noStrike" kern="1200" cap="none" spc="0" baseline="0">
                <a:solidFill>
                  <a:srgbClr val="000000"/>
                </a:solidFill>
                <a:uFillTx/>
                <a:latin typeface="Calibri" pitchFamily="18"/>
                <a:ea typeface="SimSun" pitchFamily="2"/>
              </a:rPr>
              <a:t>Plum Oil:</a:t>
            </a:r>
            <a:r>
              <a:rPr lang="en-US" sz="2400" b="0" i="0" u="none" strike="noStrike" kern="1200" cap="none" spc="0" baseline="0">
                <a:solidFill>
                  <a:srgbClr val="000000"/>
                </a:solidFill>
                <a:uFillTx/>
                <a:latin typeface="Calibri" pitchFamily="18"/>
                <a:ea typeface="SimSun" pitchFamily="2"/>
              </a:rPr>
              <a:t> Quick absorbing oil with anti-aging properties that balances, refreshes and restores the skin. This non-comedogenic oil calms irritated skin while helping to naturally protect the skin barrier from the sun; ideal for all skin types – especially acne prone &amp; extremely sensitive. </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2400" b="1" i="0" u="sng" strike="noStrike" kern="1200" cap="none" spc="0" baseline="0">
              <a:solidFill>
                <a:srgbClr val="000000"/>
              </a:solidFill>
              <a:uFillTx/>
              <a:latin typeface="Calibri" pitchFamily="18"/>
              <a:ea typeface="SimSun"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pitchFamily="18"/>
              <a:ea typeface="SimSun" pitchFamily="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C6A34A9B-C27E-6D4F-AAAE-930388B00E4B}"/>
              </a:ext>
            </a:extLst>
          </p:cNvPr>
          <p:cNvPicPr>
            <a:picLocks noChangeAspect="1"/>
          </p:cNvPicPr>
          <p:nvPr/>
        </p:nvPicPr>
        <p:blipFill>
          <a:blip r:embed="rId3">
            <a:lum/>
            <a:alphaModFix/>
          </a:blip>
          <a:srcRect/>
          <a:stretch>
            <a:fillRect/>
          </a:stretch>
        </p:blipFill>
        <p:spPr>
          <a:xfrm>
            <a:off x="12600" y="0"/>
            <a:ext cx="12179524" cy="6857643"/>
          </a:xfrm>
          <a:prstGeom prst="rect">
            <a:avLst/>
          </a:prstGeom>
          <a:noFill/>
          <a:ln cap="flat">
            <a:noFill/>
          </a:ln>
        </p:spPr>
      </p:pic>
      <p:sp>
        <p:nvSpPr>
          <p:cNvPr id="3" name="Title 1">
            <a:extLst>
              <a:ext uri="{FF2B5EF4-FFF2-40B4-BE49-F238E27FC236}">
                <a16:creationId xmlns:a16="http://schemas.microsoft.com/office/drawing/2014/main" id="{BD8A90BA-1CB8-A94E-AEE0-8B8ACD736A63}"/>
              </a:ext>
            </a:extLst>
          </p:cNvPr>
          <p:cNvSpPr txBox="1"/>
          <p:nvPr/>
        </p:nvSpPr>
        <p:spPr>
          <a:xfrm>
            <a:off x="4569595" y="365129"/>
            <a:ext cx="7181057"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ea typeface="SimSun" pitchFamily="2"/>
                <a:cs typeface="Calibri" pitchFamily="34"/>
              </a:rPr>
              <a:t>Coconut Krèm™</a:t>
            </a:r>
            <a:br>
              <a:rPr lang="en-US" sz="1800" b="1" i="0" u="none" strike="noStrike" kern="1200" cap="none" spc="0" baseline="0">
                <a:solidFill>
                  <a:srgbClr val="000000"/>
                </a:solidFill>
                <a:uFillTx/>
                <a:latin typeface="Calibri Light" pitchFamily="18"/>
                <a:ea typeface="SimSun" pitchFamily="2"/>
                <a:cs typeface="Lucida Sans" pitchFamily="2"/>
              </a:rPr>
            </a:br>
            <a:r>
              <a:rPr lang="en-US" sz="1800" b="0" i="0" u="none" strike="noStrike" kern="1200" cap="none" spc="0" baseline="0">
                <a:solidFill>
                  <a:srgbClr val="000000"/>
                </a:solidFill>
                <a:uFillTx/>
                <a:latin typeface="Arial" pitchFamily="34"/>
                <a:ea typeface="SimSun" pitchFamily="2"/>
                <a:cs typeface="Arial" pitchFamily="34"/>
              </a:rPr>
              <a:t>Coconut Infused Silicone Mega Moisturizer</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SimSun" pitchFamily="2"/>
                <a:cs typeface="Arial" pitchFamily="34"/>
              </a:rPr>
              <a:t>Silk Proteins &amp; Cactus Water for Ultra Rich 24 Hour Hydration</a:t>
            </a:r>
            <a:br>
              <a:rPr lang="en-US" sz="1800" b="0" i="0" u="none" strike="noStrike" kern="1200" cap="none" spc="0" baseline="0">
                <a:solidFill>
                  <a:srgbClr val="000000"/>
                </a:solidFill>
                <a:uFillTx/>
                <a:latin typeface="Calibri Light" pitchFamily="18"/>
                <a:ea typeface="SimSun" pitchFamily="2"/>
                <a:cs typeface="Lucida Sans" pitchFamily="2"/>
              </a:rPr>
            </a:br>
            <a:endParaRPr lang="en-US" sz="1800" b="0" i="0" u="none" strike="noStrike" kern="1200" cap="none" spc="0" baseline="0">
              <a:solidFill>
                <a:srgbClr val="000000"/>
              </a:solidFill>
              <a:uFillTx/>
              <a:latin typeface="Calibri Light" pitchFamily="18"/>
              <a:ea typeface="SimSun" pitchFamily="2"/>
              <a:cs typeface="Lucida Sans" pitchFamily="2"/>
            </a:endParaRPr>
          </a:p>
        </p:txBody>
      </p:sp>
      <p:sp>
        <p:nvSpPr>
          <p:cNvPr id="4" name="Content Placeholder 2">
            <a:extLst>
              <a:ext uri="{FF2B5EF4-FFF2-40B4-BE49-F238E27FC236}">
                <a16:creationId xmlns:a16="http://schemas.microsoft.com/office/drawing/2014/main" id="{F58E8A98-0C9A-B945-A383-FD6CB9130517}"/>
              </a:ext>
            </a:extLst>
          </p:cNvPr>
          <p:cNvSpPr txBox="1"/>
          <p:nvPr/>
        </p:nvSpPr>
        <p:spPr>
          <a:xfrm>
            <a:off x="4569595" y="1607560"/>
            <a:ext cx="7306659"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a:solidFill>
                  <a:srgbClr val="000000"/>
                </a:solidFill>
                <a:uFillTx/>
                <a:latin typeface="Calibri" pitchFamily="18"/>
                <a:ea typeface="SimSun" pitchFamily="2"/>
                <a:cs typeface="Lucida Sans" pitchFamily="2"/>
              </a:rPr>
              <a:t>Silicone Blend – Visibly reduce the look of pores and imperfections while offering non-greasy hydration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a:solidFill>
                  <a:srgbClr val="000000"/>
                </a:solidFill>
                <a:uFillTx/>
                <a:latin typeface="Calibri" pitchFamily="18"/>
                <a:ea typeface="SimSun" pitchFamily="2"/>
                <a:cs typeface="Lucida Sans" pitchFamily="2"/>
              </a:rPr>
              <a:t>Silk Proteins – Acts as a protective shield of hydration, holding in essential moisture and strengthening the skin’s barrier function without weighing it down or clogging pores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a:solidFill>
                  <a:srgbClr val="000000"/>
                </a:solidFill>
                <a:uFillTx/>
                <a:latin typeface="Calibri" pitchFamily="18"/>
                <a:ea typeface="SimSun" pitchFamily="2"/>
                <a:cs typeface="Lucida Sans" pitchFamily="2"/>
              </a:rPr>
              <a:t>Coconut Oil – Deeply softens and nourishes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a:solidFill>
                  <a:srgbClr val="000000"/>
                </a:solidFill>
                <a:uFillTx/>
                <a:latin typeface="Calibri" pitchFamily="18"/>
                <a:ea typeface="SimSun" pitchFamily="2"/>
                <a:cs typeface="Lucida Sans" pitchFamily="2"/>
              </a:rPr>
              <a:t>Matrixyl Synthe 6</a:t>
            </a:r>
            <a:r>
              <a:rPr lang="en-US" sz="2200" b="0" i="0" u="none" strike="noStrike" kern="1200" cap="none" spc="0" baseline="0">
                <a:solidFill>
                  <a:srgbClr val="000000"/>
                </a:solidFill>
                <a:uFillTx/>
                <a:latin typeface="Calibri" pitchFamily="34"/>
                <a:ea typeface="SimSun" pitchFamily="2"/>
                <a:cs typeface="Calibri" pitchFamily="34"/>
              </a:rPr>
              <a:t>™</a:t>
            </a:r>
            <a:r>
              <a:rPr lang="en-US" sz="1900" b="0" i="0" u="none" strike="noStrike" kern="1200" cap="none" spc="0" baseline="0">
                <a:solidFill>
                  <a:srgbClr val="000000"/>
                </a:solidFill>
                <a:uFillTx/>
                <a:latin typeface="Calibri" pitchFamily="18"/>
                <a:ea typeface="SimSun" pitchFamily="2"/>
                <a:cs typeface="Lucida Sans" pitchFamily="2"/>
              </a:rPr>
              <a:t> – Targets and fills in fine lines and wrinkles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a:solidFill>
                  <a:srgbClr val="000000"/>
                </a:solidFill>
                <a:uFillTx/>
                <a:latin typeface="Calibri" pitchFamily="18"/>
                <a:ea typeface="SimSun" pitchFamily="2"/>
                <a:cs typeface="Lucida Sans" pitchFamily="2"/>
              </a:rPr>
              <a:t>Coffeeberry - Rich antioxidant that helps to neutralize free radical damage and help to prevent cellular damage in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a:solidFill>
                  <a:srgbClr val="000000"/>
                </a:solidFill>
                <a:uFillTx/>
                <a:latin typeface="Calibri" pitchFamily="18"/>
                <a:ea typeface="SimSun" pitchFamily="2"/>
                <a:cs typeface="Lucida Sans" pitchFamily="2"/>
              </a:rPr>
              <a:t>Cactus Water – High in antioxidants, vitamins and electrolytes to keep skin hydrated</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9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900" b="0" i="0" u="none" strike="noStrike" kern="1200" cap="none" spc="0" baseline="0">
                <a:solidFill>
                  <a:srgbClr val="000000"/>
                </a:solidFill>
                <a:uFillTx/>
                <a:latin typeface="Calibri" pitchFamily="18"/>
                <a:ea typeface="SimSun" pitchFamily="2"/>
                <a:cs typeface="Lucida Sans" pitchFamily="2"/>
              </a:rPr>
              <a:t>         Fragrance: Creamy Coconut</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Calibri" pitchFamily="18"/>
              <a:ea typeface="SimSun" pitchFamily="2"/>
              <a:cs typeface="Lucida Sans" pitchFamily="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E191EE-73D8-764B-B63D-B7A6F000528D}"/>
              </a:ext>
            </a:extLst>
          </p:cNvPr>
          <p:cNvPicPr>
            <a:picLocks noChangeAspect="1"/>
          </p:cNvPicPr>
          <p:nvPr/>
        </p:nvPicPr>
        <p:blipFill>
          <a:blip r:embed="rId3">
            <a:lum/>
            <a:alphaModFix/>
          </a:blip>
          <a:srcRect/>
          <a:stretch>
            <a:fillRect/>
          </a:stretch>
        </p:blipFill>
        <p:spPr>
          <a:xfrm>
            <a:off x="0" y="0"/>
            <a:ext cx="12179881" cy="6857643"/>
          </a:xfrm>
          <a:prstGeom prst="rect">
            <a:avLst/>
          </a:prstGeom>
          <a:noFill/>
          <a:ln cap="flat">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FB4EA3E2-BECC-E541-9F28-11DA1B9368BF}"/>
              </a:ext>
            </a:extLst>
          </p:cNvPr>
          <p:cNvPicPr>
            <a:picLocks noChangeAspect="1"/>
          </p:cNvPicPr>
          <p:nvPr/>
        </p:nvPicPr>
        <p:blipFill>
          <a:blip r:embed="rId3">
            <a:lum/>
            <a:alphaModFix/>
          </a:blip>
          <a:srcRect/>
          <a:stretch>
            <a:fillRect/>
          </a:stretch>
        </p:blipFill>
        <p:spPr>
          <a:xfrm>
            <a:off x="12600" y="0"/>
            <a:ext cx="12179524" cy="6857643"/>
          </a:xfrm>
          <a:prstGeom prst="rect">
            <a:avLst/>
          </a:prstGeom>
          <a:noFill/>
          <a:ln cap="flat">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E93D80F2-FF0F-AE45-8894-3CDF44043D63}"/>
              </a:ext>
            </a:extLst>
          </p:cNvPr>
          <p:cNvPicPr>
            <a:picLocks noChangeAspect="1"/>
          </p:cNvPicPr>
          <p:nvPr/>
        </p:nvPicPr>
        <p:blipFill>
          <a:blip r:embed="rId3">
            <a:lum/>
            <a:alphaModFix/>
          </a:blip>
          <a:srcRect/>
          <a:stretch>
            <a:fillRect/>
          </a:stretch>
        </p:blipFill>
        <p:spPr>
          <a:xfrm>
            <a:off x="12600" y="0"/>
            <a:ext cx="12179524" cy="6857643"/>
          </a:xfrm>
          <a:prstGeom prst="rect">
            <a:avLst/>
          </a:prstGeom>
          <a:noFill/>
          <a:ln cap="flat">
            <a:noFill/>
          </a:ln>
        </p:spPr>
      </p:pic>
      <p:sp>
        <p:nvSpPr>
          <p:cNvPr id="3" name="Title 1">
            <a:extLst>
              <a:ext uri="{FF2B5EF4-FFF2-40B4-BE49-F238E27FC236}">
                <a16:creationId xmlns:a16="http://schemas.microsoft.com/office/drawing/2014/main" id="{0F922612-C9C4-504E-9E9E-43063801CCD1}"/>
              </a:ext>
            </a:extLst>
          </p:cNvPr>
          <p:cNvSpPr txBox="1"/>
          <p:nvPr/>
        </p:nvSpPr>
        <p:spPr>
          <a:xfrm>
            <a:off x="4856561" y="400754"/>
            <a:ext cx="6949906"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Calibri Light" pitchFamily="18"/>
                <a:ea typeface="SimSun" pitchFamily="2"/>
                <a:cs typeface="Lucida Sans" pitchFamily="2"/>
              </a:rPr>
              <a:t>Triple Black™</a:t>
            </a:r>
            <a:br>
              <a:rPr lang="en-US" sz="2400" b="0" i="0" u="none" strike="noStrike" kern="1200" cap="none" spc="0" baseline="0">
                <a:solidFill>
                  <a:srgbClr val="000000"/>
                </a:solidFill>
                <a:uFillTx/>
                <a:latin typeface="Calibri Light" pitchFamily="18"/>
                <a:ea typeface="SimSun" pitchFamily="2"/>
                <a:cs typeface="Lucida Sans" pitchFamily="2"/>
              </a:rPr>
            </a:br>
            <a:r>
              <a:rPr lang="en-US" sz="1600" b="0" i="0" u="none" strike="noStrike" kern="1200" cap="none" spc="0" baseline="0">
                <a:solidFill>
                  <a:srgbClr val="000000"/>
                </a:solidFill>
                <a:uFillTx/>
                <a:latin typeface="Arial" pitchFamily="34"/>
                <a:ea typeface="SimSun" pitchFamily="2"/>
                <a:cs typeface="Arial" pitchFamily="34"/>
              </a:rPr>
              <a:t>Tanovations/Ed Hardy Tanning</a:t>
            </a:r>
            <a:br>
              <a:rPr lang="en-US" sz="1600" b="0" i="0" u="none" strike="noStrike" kern="1200" cap="none" spc="0" baseline="0">
                <a:solidFill>
                  <a:srgbClr val="000000"/>
                </a:solidFill>
                <a:uFillTx/>
                <a:latin typeface="Arial" pitchFamily="34"/>
                <a:ea typeface="SimSun" pitchFamily="2"/>
                <a:cs typeface="Arial" pitchFamily="34"/>
              </a:rPr>
            </a:br>
            <a:r>
              <a:rPr lang="en-US" sz="1600" b="0" i="0" u="none" strike="noStrike" kern="1200" cap="none" spc="0" baseline="0">
                <a:solidFill>
                  <a:srgbClr val="000000"/>
                </a:solidFill>
                <a:uFillTx/>
                <a:latin typeface="Arial" pitchFamily="34"/>
                <a:ea typeface="SimSun" pitchFamily="2"/>
                <a:cs typeface="Arial" pitchFamily="34"/>
              </a:rPr>
              <a:t>Instant Dark Color – Anti-Orange Technology – Skin Firming Black Bronzer</a:t>
            </a:r>
            <a:br>
              <a:rPr lang="en-US" sz="1600" b="0" i="0" u="none" strike="noStrike" kern="1200" cap="none" spc="0" baseline="0">
                <a:solidFill>
                  <a:srgbClr val="000000"/>
                </a:solidFill>
                <a:uFillTx/>
                <a:latin typeface="Arial" pitchFamily="34"/>
                <a:ea typeface="SimSun" pitchFamily="2"/>
                <a:cs typeface="Arial" pitchFamily="34"/>
              </a:rPr>
            </a:br>
            <a:r>
              <a:rPr lang="en-US" sz="1600" b="0" i="0" u="none" strike="noStrike" kern="1200" cap="none" spc="0" baseline="0">
                <a:solidFill>
                  <a:srgbClr val="000000"/>
                </a:solidFill>
                <a:uFillTx/>
                <a:latin typeface="Arial" pitchFamily="34"/>
                <a:ea typeface="SimSun" pitchFamily="2"/>
                <a:cs typeface="Arial" pitchFamily="34"/>
              </a:rPr>
              <a:t>Tattoo Protecting &amp; Color Prolonging Formula</a:t>
            </a:r>
            <a:br>
              <a:rPr lang="en-US" sz="1400" b="0" i="0" u="none" strike="noStrike" kern="1200" cap="none" spc="0" baseline="0">
                <a:solidFill>
                  <a:srgbClr val="000000"/>
                </a:solidFill>
                <a:uFillTx/>
                <a:latin typeface="Calibri Light" pitchFamily="18"/>
                <a:ea typeface="SimSun" pitchFamily="2"/>
                <a:cs typeface="Lucida Sans" pitchFamily="2"/>
              </a:rPr>
            </a:br>
            <a:endParaRPr lang="en-US" sz="1400" b="0" i="0" u="none" strike="noStrike" kern="1200" cap="none" spc="0" baseline="0">
              <a:solidFill>
                <a:srgbClr val="000000"/>
              </a:solidFill>
              <a:uFillTx/>
              <a:latin typeface="Calibri Light" pitchFamily="18"/>
              <a:ea typeface="SimSun" pitchFamily="2"/>
              <a:cs typeface="Lucida Sans" pitchFamily="2"/>
            </a:endParaRPr>
          </a:p>
        </p:txBody>
      </p:sp>
      <p:sp>
        <p:nvSpPr>
          <p:cNvPr id="4" name="Content Placeholder 2">
            <a:extLst>
              <a:ext uri="{FF2B5EF4-FFF2-40B4-BE49-F238E27FC236}">
                <a16:creationId xmlns:a16="http://schemas.microsoft.com/office/drawing/2014/main" id="{E68FC445-9C21-C144-8E87-9D829038AF66}"/>
              </a:ext>
            </a:extLst>
          </p:cNvPr>
          <p:cNvSpPr txBox="1"/>
          <p:nvPr/>
        </p:nvSpPr>
        <p:spPr>
          <a:xfrm>
            <a:off x="4856561" y="1578263"/>
            <a:ext cx="6949915"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Dark DHA, Natural &amp; Cosmetic Bronzers provide a deep, dark and long-lasting bronzed result</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Superior soft silicone formula allows results to last days longer</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Quad Tyrosine allows skin to develop the darkest results possible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Natural oils and extracts will help penetrate dry layers of skin for deeper hydration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Advanced Matrixyl Synthe 6™ – Powerful anti-aging peptide that reduces the appearance of fine lines and wrinkles for long lasting results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Blue Tansy™ – Counteracts orange tones in the skin so you develop long lasting natural results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Acai Berry Extracts – Antioxidant rich to fight free radical damage </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After Tan Odor Eliminator - Proprietary blend of deodorizing and skin freshening ingredients</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5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500" b="0" i="0" u="none" strike="noStrike" kern="1200" cap="none" spc="0" baseline="0">
                <a:solidFill>
                  <a:srgbClr val="000000"/>
                </a:solidFill>
                <a:uFillTx/>
                <a:latin typeface="Calibri" pitchFamily="18"/>
                <a:ea typeface="SimSun" pitchFamily="2"/>
                <a:cs typeface="Lucida Sans" pitchFamily="2"/>
              </a:rPr>
              <a:t>	Fragrance: Midnight Rush</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5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500" b="0" i="0" u="none" strike="noStrike" kern="1200" cap="none" spc="0" baseline="0">
              <a:solidFill>
                <a:srgbClr val="000000"/>
              </a:solidFill>
              <a:uFillTx/>
              <a:latin typeface="Calibri" pitchFamily="18"/>
              <a:ea typeface="SimSun" pitchFamily="2"/>
              <a:cs typeface="Lucida Sans" pitchFamily="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88">
    <p:spTree>
      <p:nvGrpSpPr>
        <p:cNvPr id="1" name=""/>
        <p:cNvGrpSpPr/>
        <p:nvPr/>
      </p:nvGrpSpPr>
      <p:grpSpPr>
        <a:xfrm>
          <a:off x="0" y="0"/>
          <a:ext cx="0" cy="0"/>
          <a:chOff x="0" y="0"/>
          <a:chExt cx="0" cy="0"/>
        </a:xfrm>
      </p:grpSpPr>
      <p:pic>
        <p:nvPicPr>
          <p:cNvPr id="2" name="Picture 2" descr="Website&#10;&#10;Description automatically generated">
            <a:extLst>
              <a:ext uri="{FF2B5EF4-FFF2-40B4-BE49-F238E27FC236}">
                <a16:creationId xmlns:a16="http://schemas.microsoft.com/office/drawing/2014/main" id="{5118CD25-116E-5844-92F8-7F0BE87FC6D5}"/>
              </a:ext>
            </a:extLst>
          </p:cNvPr>
          <p:cNvPicPr>
            <a:picLocks noChangeAspect="1"/>
          </p:cNvPicPr>
          <p:nvPr/>
        </p:nvPicPr>
        <p:blipFill>
          <a:blip r:embed="rId3"/>
          <a:stretch>
            <a:fillRect/>
          </a:stretch>
        </p:blipFill>
        <p:spPr>
          <a:xfrm>
            <a:off x="4928" y="0"/>
            <a:ext cx="12182139" cy="6858000"/>
          </a:xfrm>
          <a:prstGeom prst="rect">
            <a:avLst/>
          </a:prstGeom>
          <a:noFill/>
          <a:ln cap="flat">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3BAB85C0-5DB9-494B-AB26-3ECB8FD00463}"/>
              </a:ext>
            </a:extLst>
          </p:cNvPr>
          <p:cNvPicPr>
            <a:picLocks noChangeAspect="1"/>
          </p:cNvPicPr>
          <p:nvPr/>
        </p:nvPicPr>
        <p:blipFill>
          <a:blip r:embed="rId3">
            <a:lum/>
            <a:alphaModFix/>
          </a:blip>
          <a:srcRect/>
          <a:stretch>
            <a:fillRect/>
          </a:stretch>
        </p:blipFill>
        <p:spPr>
          <a:xfrm>
            <a:off x="12600" y="0"/>
            <a:ext cx="12179524" cy="6857643"/>
          </a:xfrm>
          <a:prstGeom prst="rect">
            <a:avLst/>
          </a:prstGeom>
          <a:noFill/>
          <a:ln cap="flat">
            <a:noFill/>
          </a:ln>
        </p:spPr>
      </p:pic>
      <mc:AlternateContent xmlns:mc="http://schemas.openxmlformats.org/markup-compatibility/2006">
        <mc:Choice xmlns:a14="http://schemas.microsoft.com/office/drawing/2010/main" Requires="a14">
          <p:sp>
            <p:nvSpPr>
              <p:cNvPr id="3" name="Title 1">
                <a:extLst>
                  <a:ext uri="{FF2B5EF4-FFF2-40B4-BE49-F238E27FC236}">
                    <a16:creationId xmlns:a16="http://schemas.microsoft.com/office/drawing/2014/main" id="{91F8FB63-2682-3A4B-85DF-00810200E64B}"/>
                  </a:ext>
                </a:extLst>
              </p:cNvPr>
              <p:cNvSpPr txBox="1"/>
              <p:nvPr/>
            </p:nvSpPr>
            <p:spPr>
              <a:xfrm>
                <a:off x="4856561" y="365129"/>
                <a:ext cx="6497232"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Calibri Light" pitchFamily="18"/>
                    <a:ea typeface="SimSun" pitchFamily="2"/>
                    <a:cs typeface="Lucida Sans" pitchFamily="2"/>
                  </a:rPr>
                  <a:t>Brazilian Browning Butter™</a:t>
                </a:r>
                <a:br>
                  <a:rPr lang="en-US" sz="2400" b="0" i="0" u="none" strike="noStrike" kern="1200" cap="none" spc="0" baseline="0">
                    <a:solidFill>
                      <a:srgbClr val="000000"/>
                    </a:solidFill>
                    <a:uFillTx/>
                    <a:latin typeface="Calibri Light" pitchFamily="18"/>
                    <a:ea typeface="SimSun" pitchFamily="2"/>
                    <a:cs typeface="Lucida Sans" pitchFamily="2"/>
                  </a:rPr>
                </a:br>
                <a:r>
                  <a:rPr lang="en-US" sz="1600" b="0" i="0" u="none" strike="noStrike" kern="1200" cap="none" spc="0" baseline="0">
                    <a:solidFill>
                      <a:srgbClr val="000000"/>
                    </a:solidFill>
                    <a:uFillTx/>
                    <a:latin typeface="Arial" pitchFamily="34"/>
                    <a:ea typeface="SimSun" pitchFamily="2"/>
                    <a:cs typeface="Arial" pitchFamily="34"/>
                  </a:rPr>
                  <a:t>Tanovations/Ed Hardy Tanning</a:t>
                </a:r>
                <a:br>
                  <a:rPr lang="en-US" sz="1600" b="0" i="0" u="none" strike="noStrike" kern="1200" cap="none" spc="0" baseline="0">
                    <a:solidFill>
                      <a:srgbClr val="000000"/>
                    </a:solidFill>
                    <a:uFillTx/>
                    <a:latin typeface="Arial" pitchFamily="34"/>
                    <a:ea typeface="SimSun" pitchFamily="2"/>
                    <a:cs typeface="Arial" pitchFamily="34"/>
                  </a:rPr>
                </a:br>
                <a:r>
                  <a:rPr lang="en-US" sz="1600" b="0" i="0" u="none" strike="noStrike" kern="1200" cap="none" spc="0" baseline="0">
                    <a:solidFill>
                      <a:srgbClr val="000000"/>
                    </a:solidFill>
                    <a:uFillTx/>
                    <a:latin typeface="Arial" pitchFamily="34"/>
                    <a:ea typeface="SimSun" pitchFamily="2"/>
                    <a:cs typeface="Arial" pitchFamily="34"/>
                  </a:rPr>
                  <a:t>Skin Softening Golden Tanning Butter </a:t>
                </a:r>
                <a14:m>
                  <m:oMath xmlns:m="http://schemas.openxmlformats.org/officeDocument/2006/math">
                    <m:r>
                      <a:rPr lang="en-US">
                        <a:latin typeface="Cambria Math" panose="02040503050406030204" pitchFamily="18" charset="0"/>
                      </a:rPr>
                      <m:t>•</m:t>
                    </m:r>
                  </m:oMath>
                </a14:m>
                <a:r>
                  <a:rPr lang="en-US" sz="1600" b="0" i="0" u="none" strike="noStrike" kern="1200" cap="none" spc="0" baseline="0">
                    <a:solidFill>
                      <a:srgbClr val="000000"/>
                    </a:solidFill>
                    <a:uFillTx/>
                    <a:latin typeface="Arial" pitchFamily="34"/>
                    <a:ea typeface="SimSun" pitchFamily="2"/>
                    <a:cs typeface="Arial" pitchFamily="34"/>
                  </a:rPr>
                  <a:t> Infused with powerful Guaraná Extracts &amp; Antioxidant Rich Guava</a:t>
                </a:r>
                <a:br>
                  <a:rPr lang="en-US" sz="1600" b="0" i="0" u="none" strike="noStrike" kern="1200" cap="none" spc="0" baseline="0">
                    <a:solidFill>
                      <a:srgbClr val="000000"/>
                    </a:solidFill>
                    <a:uFillTx/>
                    <a:latin typeface="Arial" pitchFamily="34"/>
                    <a:ea typeface="SimSun" pitchFamily="2"/>
                    <a:cs typeface="Arial" pitchFamily="34"/>
                  </a:rPr>
                </a:br>
                <a:r>
                  <a:rPr lang="en-US" sz="1600" b="0" i="0" u="none" strike="noStrike" kern="1200" cap="none" spc="0" baseline="0">
                    <a:solidFill>
                      <a:srgbClr val="000000"/>
                    </a:solidFill>
                    <a:uFillTx/>
                    <a:latin typeface="Arial" pitchFamily="34"/>
                    <a:ea typeface="SimSun" pitchFamily="2"/>
                    <a:cs typeface="Arial" pitchFamily="34"/>
                  </a:rPr>
                  <a:t>With Lush Cupuaça Butters &amp; Coconut Oils for intense skin hydration</a:t>
                </a:r>
                <a:br>
                  <a:rPr lang="en-US" sz="1400" b="0" i="0" u="none" strike="noStrike" kern="1200" cap="none" spc="0" baseline="0">
                    <a:solidFill>
                      <a:srgbClr val="000000"/>
                    </a:solidFill>
                    <a:uFillTx/>
                    <a:latin typeface="Calibri Light" pitchFamily="18"/>
                    <a:ea typeface="SimSun" pitchFamily="2"/>
                    <a:cs typeface="Lucida Sans" pitchFamily="2"/>
                  </a:rPr>
                </a:br>
                <a:endParaRPr lang="en-US" sz="1400" b="0" i="0" u="none" strike="noStrike" kern="1200" cap="none" spc="0" baseline="0">
                  <a:solidFill>
                    <a:srgbClr val="000000"/>
                  </a:solidFill>
                  <a:uFillTx/>
                  <a:latin typeface="Calibri Light" pitchFamily="18"/>
                  <a:ea typeface="SimSun" pitchFamily="2"/>
                  <a:cs typeface="Lucida Sans" pitchFamily="2"/>
                </a:endParaRPr>
              </a:p>
            </p:txBody>
          </p:sp>
        </mc:Choice>
        <mc:Fallback>
          <p:sp>
            <p:nvSpPr>
              <p:cNvPr id="3" name="Title 1">
                <a:extLst>
                  <a:ext uri="{FF2B5EF4-FFF2-40B4-BE49-F238E27FC236}">
                    <a16:creationId xmlns:a16="http://schemas.microsoft.com/office/drawing/2014/main" id="{91F8FB63-2682-3A4B-85DF-00810200E64B}"/>
                  </a:ext>
                </a:extLst>
              </p:cNvPr>
              <p:cNvSpPr txBox="1">
                <a:spLocks noRot="1" noChangeAspect="1" noMove="1" noResize="1" noEditPoints="1" noAdjustHandles="1" noChangeArrowheads="1" noChangeShapeType="1" noTextEdit="1"/>
              </p:cNvSpPr>
              <p:nvPr/>
            </p:nvSpPr>
            <p:spPr>
              <a:xfrm>
                <a:off x="4856561" y="365129"/>
                <a:ext cx="6497232" cy="1325559"/>
              </a:xfrm>
              <a:prstGeom prst="rect">
                <a:avLst/>
              </a:prstGeom>
              <a:blipFill>
                <a:blip r:embed="rId4"/>
                <a:stretch>
                  <a:fillRect l="-2930" t="-20000"/>
                </a:stretch>
              </a:blipFill>
              <a:ln cap="flat">
                <a:noFill/>
              </a:ln>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753A9DF8-20AE-444E-BC45-BE04FF21EC85}"/>
              </a:ext>
            </a:extLst>
          </p:cNvPr>
          <p:cNvSpPr txBox="1"/>
          <p:nvPr/>
        </p:nvSpPr>
        <p:spPr>
          <a:xfrm>
            <a:off x="4856561" y="1661391"/>
            <a:ext cx="6949915"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Super soft and hydrating dark tanning butter that allows you to develop golden bronze results without self-tanning agents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Cupuaçu Butters – Help to lock in moisture and restore skins elasticity</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Quad Tyrosine allows skin to develop the darkest results possible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Guava Extracts – Super fruit antioxidant that helps fight the appearance of wrinkles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Guarana Extracts – Super high in caffeine that helps to tighten and tone the appearance of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Coconut Oil – Ultra hydrating for longer lasting, softer results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After Tan Odor Eliminator – Proprietary blend of deodorizing and skin freshening ingredients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pitchFamily="18"/>
                <a:ea typeface="SimSun" pitchFamily="2"/>
                <a:cs typeface="Lucida Sans" pitchFamily="2"/>
              </a:rPr>
              <a:t>	Fragrance: Vacation Vibes</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18"/>
              <a:ea typeface="SimSun" pitchFamily="2"/>
              <a:cs typeface="Lucida Sans" pitchFamily="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pic>
        <p:nvPicPr>
          <p:cNvPr id="2" name="Picture 3" descr="DC 2020 PPT Slide - Blank Slide - NEW.jpg">
            <a:extLst>
              <a:ext uri="{FF2B5EF4-FFF2-40B4-BE49-F238E27FC236}">
                <a16:creationId xmlns:a16="http://schemas.microsoft.com/office/drawing/2014/main" id="{7600CCDE-111C-E74A-96C1-770724D658E8}"/>
              </a:ext>
            </a:extLst>
          </p:cNvPr>
          <p:cNvPicPr>
            <a:picLocks noChangeAspect="1"/>
          </p:cNvPicPr>
          <p:nvPr/>
        </p:nvPicPr>
        <p:blipFill>
          <a:blip r:embed="rId3"/>
          <a:stretch>
            <a:fillRect/>
          </a:stretch>
        </p:blipFill>
        <p:spPr>
          <a:xfrm>
            <a:off x="0" y="0"/>
            <a:ext cx="12180173" cy="6858000"/>
          </a:xfrm>
          <a:prstGeom prst="rect">
            <a:avLst/>
          </a:prstGeom>
          <a:noFill/>
          <a:ln cap="flat">
            <a:noFill/>
          </a:ln>
        </p:spPr>
      </p:pic>
      <p:pic>
        <p:nvPicPr>
          <p:cNvPr id="3" name="Content Placeholder 7">
            <a:extLst>
              <a:ext uri="{FF2B5EF4-FFF2-40B4-BE49-F238E27FC236}">
                <a16:creationId xmlns:a16="http://schemas.microsoft.com/office/drawing/2014/main" id="{CFAA2087-DB91-D745-BEE3-10C5C3EB2781}"/>
              </a:ext>
            </a:extLst>
          </p:cNvPr>
          <p:cNvPicPr>
            <a:picLocks noGrp="1" noChangeAspect="1"/>
          </p:cNvPicPr>
          <p:nvPr>
            <p:ph idx="1"/>
          </p:nvPr>
        </p:nvPicPr>
        <p:blipFill>
          <a:blip r:embed="rId4"/>
          <a:stretch>
            <a:fillRect/>
          </a:stretch>
        </p:blipFill>
        <p:spPr>
          <a:xfrm>
            <a:off x="3014639" y="477042"/>
            <a:ext cx="6150903" cy="4778773"/>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78">
    <p:spTree>
      <p:nvGrpSpPr>
        <p:cNvPr id="1" name=""/>
        <p:cNvGrpSpPr/>
        <p:nvPr/>
      </p:nvGrpSpPr>
      <p:grpSpPr>
        <a:xfrm>
          <a:off x="0" y="0"/>
          <a:ext cx="0" cy="0"/>
          <a:chOff x="0" y="0"/>
          <a:chExt cx="0" cy="0"/>
        </a:xfrm>
      </p:grpSpPr>
      <p:pic>
        <p:nvPicPr>
          <p:cNvPr id="2" name="Picture 3" descr="DC 2020 PPT Slide - Blank Slide - NEW.jpg">
            <a:extLst>
              <a:ext uri="{FF2B5EF4-FFF2-40B4-BE49-F238E27FC236}">
                <a16:creationId xmlns:a16="http://schemas.microsoft.com/office/drawing/2014/main" id="{13958802-3F65-2340-AFE0-63F89E0B5CCF}"/>
              </a:ext>
            </a:extLst>
          </p:cNvPr>
          <p:cNvPicPr>
            <a:picLocks noChangeAspect="1"/>
          </p:cNvPicPr>
          <p:nvPr/>
        </p:nvPicPr>
        <p:blipFill>
          <a:blip r:embed="rId3"/>
          <a:stretch>
            <a:fillRect/>
          </a:stretch>
        </p:blipFill>
        <p:spPr>
          <a:xfrm>
            <a:off x="0" y="0"/>
            <a:ext cx="12180173" cy="6858000"/>
          </a:xfrm>
          <a:prstGeom prst="rect">
            <a:avLst/>
          </a:prstGeom>
          <a:noFill/>
          <a:ln cap="flat">
            <a:noFill/>
          </a:ln>
        </p:spPr>
      </p:pic>
      <p:sp>
        <p:nvSpPr>
          <p:cNvPr id="3" name="Title 1">
            <a:extLst>
              <a:ext uri="{FF2B5EF4-FFF2-40B4-BE49-F238E27FC236}">
                <a16:creationId xmlns:a16="http://schemas.microsoft.com/office/drawing/2014/main" id="{DA1019B2-F072-FC4F-9C3E-DD16D5E04473}"/>
              </a:ext>
            </a:extLst>
          </p:cNvPr>
          <p:cNvSpPr txBox="1">
            <a:spLocks noGrp="1"/>
          </p:cNvSpPr>
          <p:nvPr>
            <p:ph type="title"/>
          </p:nvPr>
        </p:nvSpPr>
        <p:spPr/>
        <p:txBody>
          <a:bodyPr/>
          <a:lstStyle/>
          <a:p>
            <a:pPr lvl="0"/>
            <a:r>
              <a:rPr lang="en-US" b="1" u="sng">
                <a:latin typeface="Eurostile" pitchFamily="34"/>
                <a:cs typeface="Bangla MN" pitchFamily="2"/>
              </a:rPr>
              <a:t>What Brands Are Included?</a:t>
            </a:r>
          </a:p>
        </p:txBody>
      </p:sp>
      <p:pic>
        <p:nvPicPr>
          <p:cNvPr id="4" name="Picture 4" descr="DCHighRes2.png">
            <a:extLst>
              <a:ext uri="{FF2B5EF4-FFF2-40B4-BE49-F238E27FC236}">
                <a16:creationId xmlns:a16="http://schemas.microsoft.com/office/drawing/2014/main" id="{02505844-6179-1846-BBF4-181515C68F62}"/>
              </a:ext>
            </a:extLst>
          </p:cNvPr>
          <p:cNvPicPr>
            <a:picLocks noChangeAspect="1"/>
          </p:cNvPicPr>
          <p:nvPr/>
        </p:nvPicPr>
        <p:blipFill>
          <a:blip r:embed="rId4"/>
          <a:stretch>
            <a:fillRect/>
          </a:stretch>
        </p:blipFill>
        <p:spPr>
          <a:xfrm>
            <a:off x="838203" y="1514923"/>
            <a:ext cx="3979706" cy="2313422"/>
          </a:xfrm>
          <a:prstGeom prst="rect">
            <a:avLst/>
          </a:prstGeom>
          <a:noFill/>
          <a:ln cap="flat">
            <a:noFill/>
          </a:ln>
        </p:spPr>
      </p:pic>
      <p:pic>
        <p:nvPicPr>
          <p:cNvPr id="5" name="Picture 5" descr="tanovations_line_logo.png">
            <a:extLst>
              <a:ext uri="{FF2B5EF4-FFF2-40B4-BE49-F238E27FC236}">
                <a16:creationId xmlns:a16="http://schemas.microsoft.com/office/drawing/2014/main" id="{2EFD49CA-7465-9742-B61E-DA49462C8F17}"/>
              </a:ext>
            </a:extLst>
          </p:cNvPr>
          <p:cNvPicPr>
            <a:picLocks noChangeAspect="1"/>
          </p:cNvPicPr>
          <p:nvPr/>
        </p:nvPicPr>
        <p:blipFill>
          <a:blip r:embed="rId5"/>
          <a:stretch>
            <a:fillRect/>
          </a:stretch>
        </p:blipFill>
        <p:spPr>
          <a:xfrm>
            <a:off x="4817909" y="1382207"/>
            <a:ext cx="6535893" cy="1043586"/>
          </a:xfrm>
          <a:prstGeom prst="rect">
            <a:avLst/>
          </a:prstGeom>
          <a:noFill/>
          <a:ln cap="flat">
            <a:noFill/>
          </a:ln>
        </p:spPr>
      </p:pic>
      <p:pic>
        <p:nvPicPr>
          <p:cNvPr id="6" name="Picture 6" descr="supersunnieslogo.png">
            <a:extLst>
              <a:ext uri="{FF2B5EF4-FFF2-40B4-BE49-F238E27FC236}">
                <a16:creationId xmlns:a16="http://schemas.microsoft.com/office/drawing/2014/main" id="{CCB7D862-7778-9242-8635-79D82A987498}"/>
              </a:ext>
            </a:extLst>
          </p:cNvPr>
          <p:cNvPicPr>
            <a:picLocks noChangeAspect="1"/>
          </p:cNvPicPr>
          <p:nvPr/>
        </p:nvPicPr>
        <p:blipFill>
          <a:blip r:embed="rId6"/>
          <a:stretch>
            <a:fillRect/>
          </a:stretch>
        </p:blipFill>
        <p:spPr>
          <a:xfrm>
            <a:off x="6882149" y="2131420"/>
            <a:ext cx="3046963" cy="2269988"/>
          </a:xfrm>
          <a:prstGeom prst="rect">
            <a:avLst/>
          </a:prstGeom>
          <a:noFill/>
          <a:ln cap="flat">
            <a:noFill/>
          </a:ln>
        </p:spPr>
      </p:pic>
      <p:pic>
        <p:nvPicPr>
          <p:cNvPr id="7" name="Picture 7">
            <a:extLst>
              <a:ext uri="{FF2B5EF4-FFF2-40B4-BE49-F238E27FC236}">
                <a16:creationId xmlns:a16="http://schemas.microsoft.com/office/drawing/2014/main" id="{9E2E6EB5-7E00-2A46-8EA9-B6744D6A0CBE}"/>
              </a:ext>
            </a:extLst>
          </p:cNvPr>
          <p:cNvPicPr>
            <a:picLocks noChangeAspect="1"/>
          </p:cNvPicPr>
          <p:nvPr/>
        </p:nvPicPr>
        <p:blipFill>
          <a:blip r:embed="rId7"/>
          <a:stretch>
            <a:fillRect/>
          </a:stretch>
        </p:blipFill>
        <p:spPr>
          <a:xfrm>
            <a:off x="6897794" y="4137403"/>
            <a:ext cx="3429274" cy="2073786"/>
          </a:xfrm>
          <a:prstGeom prst="rect">
            <a:avLst/>
          </a:prstGeom>
          <a:noFill/>
          <a:ln cap="flat">
            <a:noFill/>
          </a:ln>
        </p:spPr>
      </p:pic>
      <p:pic>
        <p:nvPicPr>
          <p:cNvPr id="8" name="Picture 8" descr="podz-eyewear-logo.png">
            <a:extLst>
              <a:ext uri="{FF2B5EF4-FFF2-40B4-BE49-F238E27FC236}">
                <a16:creationId xmlns:a16="http://schemas.microsoft.com/office/drawing/2014/main" id="{091783D6-F843-BA42-A6E2-DA08EDF8E81C}"/>
              </a:ext>
            </a:extLst>
          </p:cNvPr>
          <p:cNvPicPr>
            <a:picLocks noChangeAspect="1"/>
          </p:cNvPicPr>
          <p:nvPr/>
        </p:nvPicPr>
        <p:blipFill>
          <a:blip r:embed="rId8"/>
          <a:stretch>
            <a:fillRect/>
          </a:stretch>
        </p:blipFill>
        <p:spPr>
          <a:xfrm>
            <a:off x="838203" y="3961637"/>
            <a:ext cx="3802550" cy="2077818"/>
          </a:xfrm>
          <a:prstGeom prst="rect">
            <a:avLst/>
          </a:prstGeom>
          <a:noFill/>
          <a:ln cap="flat">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pic>
        <p:nvPicPr>
          <p:cNvPr id="2" name="Picture 3" descr="DC 2020 PPT Slide - Blank Slide - NEW.jpg">
            <a:extLst>
              <a:ext uri="{FF2B5EF4-FFF2-40B4-BE49-F238E27FC236}">
                <a16:creationId xmlns:a16="http://schemas.microsoft.com/office/drawing/2014/main" id="{8FF8A2AE-2FB3-DF4D-B97D-EB7BF9EB5753}"/>
              </a:ext>
            </a:extLst>
          </p:cNvPr>
          <p:cNvPicPr>
            <a:picLocks noChangeAspect="1"/>
          </p:cNvPicPr>
          <p:nvPr/>
        </p:nvPicPr>
        <p:blipFill>
          <a:blip r:embed="rId3"/>
          <a:stretch>
            <a:fillRect/>
          </a:stretch>
        </p:blipFill>
        <p:spPr>
          <a:xfrm>
            <a:off x="0" y="0"/>
            <a:ext cx="12180173" cy="6858000"/>
          </a:xfrm>
          <a:prstGeom prst="rect">
            <a:avLst/>
          </a:prstGeom>
          <a:noFill/>
          <a:ln cap="flat">
            <a:noFill/>
          </a:ln>
        </p:spPr>
      </p:pic>
      <p:sp>
        <p:nvSpPr>
          <p:cNvPr id="3" name="Title 1">
            <a:extLst>
              <a:ext uri="{FF2B5EF4-FFF2-40B4-BE49-F238E27FC236}">
                <a16:creationId xmlns:a16="http://schemas.microsoft.com/office/drawing/2014/main" id="{F1F93450-FAB7-8D48-BF41-4E10E67DA982}"/>
              </a:ext>
            </a:extLst>
          </p:cNvPr>
          <p:cNvSpPr txBox="1">
            <a:spLocks noGrp="1"/>
          </p:cNvSpPr>
          <p:nvPr>
            <p:ph type="title"/>
          </p:nvPr>
        </p:nvSpPr>
        <p:spPr>
          <a:xfrm>
            <a:off x="293915" y="365129"/>
            <a:ext cx="11495315" cy="1325559"/>
          </a:xfrm>
        </p:spPr>
        <p:txBody>
          <a:bodyPr anchor="ctr"/>
          <a:lstStyle/>
          <a:p>
            <a:pPr lvl="0" hangingPunct="0"/>
            <a:br>
              <a:rPr lang="en-US" sz="4000" i="1" u="sng">
                <a:effectLst>
                  <a:outerShdw dist="19048" dir="2700000">
                    <a:srgbClr val="000000"/>
                  </a:outerShdw>
                </a:effectLst>
                <a:latin typeface="Eurostile" pitchFamily="34"/>
                <a:cs typeface="Arial"/>
              </a:rPr>
            </a:br>
            <a:r>
              <a:rPr lang="en-US" sz="4000" i="1" u="sng">
                <a:effectLst>
                  <a:outerShdw dist="19048" dir="2700000">
                    <a:srgbClr val="000000"/>
                  </a:outerShdw>
                </a:effectLst>
                <a:latin typeface="Eurostile" pitchFamily="34"/>
                <a:cs typeface="Arial"/>
              </a:rPr>
              <a:t>Part 1: Qualifications and  Percentage Breakdown</a:t>
            </a:r>
            <a:br>
              <a:rPr lang="en-US" sz="4000" i="1">
                <a:effectLst>
                  <a:outerShdw dist="19048" dir="2700000">
                    <a:srgbClr val="000000"/>
                  </a:outerShdw>
                </a:effectLst>
                <a:latin typeface="Eurostile" pitchFamily="34"/>
              </a:rPr>
            </a:br>
            <a:endParaRPr lang="en-US" sz="4000">
              <a:effectLst>
                <a:outerShdw dist="19048" dir="2700000">
                  <a:srgbClr val="000000"/>
                </a:outerShdw>
              </a:effectLst>
              <a:latin typeface="Eurostile" pitchFamily="34"/>
            </a:endParaRPr>
          </a:p>
        </p:txBody>
      </p:sp>
      <p:sp>
        <p:nvSpPr>
          <p:cNvPr id="4" name="Content Placeholder 2">
            <a:extLst>
              <a:ext uri="{FF2B5EF4-FFF2-40B4-BE49-F238E27FC236}">
                <a16:creationId xmlns:a16="http://schemas.microsoft.com/office/drawing/2014/main" id="{E38CE7ED-44A3-DD40-B7B0-B8616014AD09}"/>
              </a:ext>
            </a:extLst>
          </p:cNvPr>
          <p:cNvSpPr txBox="1">
            <a:spLocks noGrp="1"/>
          </p:cNvSpPr>
          <p:nvPr>
            <p:ph idx="1"/>
          </p:nvPr>
        </p:nvSpPr>
        <p:spPr/>
        <p:txBody>
          <a:bodyPr/>
          <a:lstStyle/>
          <a:p>
            <a:pPr lvl="0">
              <a:lnSpc>
                <a:spcPct val="80000"/>
              </a:lnSpc>
              <a:buNone/>
            </a:pPr>
            <a:r>
              <a:rPr lang="en-US" sz="2600" u="sng">
                <a:effectLst>
                  <a:outerShdw dist="19048" dir="2700000">
                    <a:srgbClr val="000000"/>
                  </a:outerShdw>
                </a:effectLst>
              </a:rPr>
              <a:t>Purchase Requirements to qualify for 6% cash back rebate:</a:t>
            </a:r>
          </a:p>
          <a:p>
            <a:pPr marL="342900" lvl="0" indent="-342900">
              <a:lnSpc>
                <a:spcPct val="80000"/>
              </a:lnSpc>
              <a:buFont typeface="Wingdings" pitchFamily="2"/>
              <a:buChar char="§"/>
            </a:pPr>
            <a:r>
              <a:rPr lang="en-US" sz="2600">
                <a:effectLst>
                  <a:outerShdw dist="19048" dir="2700000">
                    <a:srgbClr val="000000"/>
                  </a:outerShdw>
                </a:effectLst>
              </a:rPr>
              <a:t>At least seventy-five percent (75%) of all salon lotion purchases must be of Devoted Creations’ brand (Devoted Creations™ and Tanovations™).</a:t>
            </a:r>
          </a:p>
          <a:p>
            <a:pPr marL="342900" lvl="0" indent="-342900">
              <a:lnSpc>
                <a:spcPct val="80000"/>
              </a:lnSpc>
              <a:buFont typeface="Wingdings" pitchFamily="2"/>
              <a:buChar char="§"/>
            </a:pPr>
            <a:endParaRPr lang="en-US" sz="2600">
              <a:effectLst>
                <a:outerShdw dist="19048" dir="2700000">
                  <a:srgbClr val="000000"/>
                </a:outerShdw>
              </a:effectLst>
            </a:endParaRPr>
          </a:p>
          <a:p>
            <a:pPr marL="342900" lvl="0" indent="-342900">
              <a:lnSpc>
                <a:spcPct val="80000"/>
              </a:lnSpc>
              <a:buFont typeface="Wingdings" pitchFamily="2"/>
              <a:buChar char="§"/>
            </a:pPr>
            <a:r>
              <a:rPr lang="en-US" sz="2600">
                <a:effectLst>
                  <a:outerShdw dist="19048" dir="2700000">
                    <a:srgbClr val="000000"/>
                  </a:outerShdw>
                </a:effectLst>
              </a:rPr>
              <a:t>The salon can only submit purchases made through their selected authorized Devoted Creations’ distributor. </a:t>
            </a:r>
          </a:p>
          <a:p>
            <a:pPr marL="342900" lvl="0" indent="-342900">
              <a:lnSpc>
                <a:spcPct val="80000"/>
              </a:lnSpc>
              <a:buFont typeface="Wingdings" pitchFamily="2"/>
              <a:buChar char="§"/>
            </a:pPr>
            <a:endParaRPr lang="en-US" sz="2600">
              <a:effectLst>
                <a:outerShdw dist="19048" dir="2700000">
                  <a:srgbClr val="000000"/>
                </a:outerShdw>
              </a:effectLst>
            </a:endParaRPr>
          </a:p>
          <a:p>
            <a:pPr marL="342900" lvl="0" indent="-342900">
              <a:lnSpc>
                <a:spcPct val="80000"/>
              </a:lnSpc>
              <a:buFont typeface="Wingdings" pitchFamily="2"/>
              <a:buChar char="§"/>
            </a:pPr>
            <a:r>
              <a:rPr lang="en-US" sz="2600">
                <a:effectLst>
                  <a:outerShdw dist="19048" dir="2700000">
                    <a:srgbClr val="000000"/>
                  </a:outerShdw>
                </a:effectLst>
              </a:rPr>
              <a:t>The minimum qualified back rebate within this program must be at least $75.</a:t>
            </a:r>
          </a:p>
          <a:p>
            <a:pPr lvl="0">
              <a:lnSpc>
                <a:spcPct val="80000"/>
              </a:lnSpc>
            </a:pPr>
            <a:endParaRPr lang="en-US" sz="26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84">
    <p:spTree>
      <p:nvGrpSpPr>
        <p:cNvPr id="1" name=""/>
        <p:cNvGrpSpPr/>
        <p:nvPr/>
      </p:nvGrpSpPr>
      <p:grpSpPr>
        <a:xfrm>
          <a:off x="0" y="0"/>
          <a:ext cx="0" cy="0"/>
          <a:chOff x="0" y="0"/>
          <a:chExt cx="0" cy="0"/>
        </a:xfrm>
      </p:grpSpPr>
      <p:pic>
        <p:nvPicPr>
          <p:cNvPr id="2" name="Picture 3" descr="DC 2020 PPT Slide - Blank Slide - NEW.jpg">
            <a:extLst>
              <a:ext uri="{FF2B5EF4-FFF2-40B4-BE49-F238E27FC236}">
                <a16:creationId xmlns:a16="http://schemas.microsoft.com/office/drawing/2014/main" id="{C91A4247-3F1F-0945-A961-32EF723436B8}"/>
              </a:ext>
            </a:extLst>
          </p:cNvPr>
          <p:cNvPicPr>
            <a:picLocks noChangeAspect="1"/>
          </p:cNvPicPr>
          <p:nvPr/>
        </p:nvPicPr>
        <p:blipFill>
          <a:blip r:embed="rId3"/>
          <a:stretch>
            <a:fillRect/>
          </a:stretch>
        </p:blipFill>
        <p:spPr>
          <a:xfrm>
            <a:off x="0" y="0"/>
            <a:ext cx="12180173" cy="6858000"/>
          </a:xfrm>
          <a:prstGeom prst="rect">
            <a:avLst/>
          </a:prstGeom>
          <a:noFill/>
          <a:ln cap="flat">
            <a:noFill/>
          </a:ln>
        </p:spPr>
      </p:pic>
      <p:sp>
        <p:nvSpPr>
          <p:cNvPr id="3" name="Title 1">
            <a:extLst>
              <a:ext uri="{FF2B5EF4-FFF2-40B4-BE49-F238E27FC236}">
                <a16:creationId xmlns:a16="http://schemas.microsoft.com/office/drawing/2014/main" id="{BB3BFB02-F6E3-184C-9723-55183EB0EBF1}"/>
              </a:ext>
            </a:extLst>
          </p:cNvPr>
          <p:cNvSpPr txBox="1">
            <a:spLocks noGrp="1"/>
          </p:cNvSpPr>
          <p:nvPr>
            <p:ph type="title"/>
          </p:nvPr>
        </p:nvSpPr>
        <p:spPr>
          <a:xfrm>
            <a:off x="609603" y="365129"/>
            <a:ext cx="10744200" cy="1325559"/>
          </a:xfrm>
        </p:spPr>
        <p:txBody>
          <a:bodyPr anchor="ctr"/>
          <a:lstStyle/>
          <a:p>
            <a:pPr lvl="0" hangingPunct="0"/>
            <a:br>
              <a:rPr lang="en-US" sz="4000" i="1" u="sng">
                <a:effectLst>
                  <a:outerShdw dist="19048" dir="2700000">
                    <a:srgbClr val="000000"/>
                  </a:outerShdw>
                </a:effectLst>
                <a:latin typeface="Eurostile" pitchFamily="34"/>
                <a:cs typeface="Arial"/>
              </a:rPr>
            </a:br>
            <a:r>
              <a:rPr lang="en-US" sz="4000" i="1" u="sng">
                <a:effectLst>
                  <a:outerShdw dist="19048" dir="2700000">
                    <a:srgbClr val="000000"/>
                  </a:outerShdw>
                </a:effectLst>
                <a:latin typeface="Eurostile" pitchFamily="34"/>
                <a:cs typeface="Arial"/>
              </a:rPr>
              <a:t>Part 2: Co-op Advertising  Requirements to Qualify for 2% Cash Back Rebate </a:t>
            </a:r>
            <a:br>
              <a:rPr lang="en-US" sz="4000" i="1">
                <a:solidFill>
                  <a:srgbClr val="FFFFFF"/>
                </a:solidFill>
                <a:latin typeface="Eurostile" pitchFamily="34"/>
              </a:rPr>
            </a:br>
            <a:endParaRPr lang="en-US" sz="4000">
              <a:latin typeface="Eurostile" pitchFamily="34"/>
            </a:endParaRPr>
          </a:p>
        </p:txBody>
      </p:sp>
      <p:sp>
        <p:nvSpPr>
          <p:cNvPr id="4" name="Content Placeholder 2">
            <a:extLst>
              <a:ext uri="{FF2B5EF4-FFF2-40B4-BE49-F238E27FC236}">
                <a16:creationId xmlns:a16="http://schemas.microsoft.com/office/drawing/2014/main" id="{FA4FE6BD-5BDD-0F4A-A86C-8A66081735AB}"/>
              </a:ext>
            </a:extLst>
          </p:cNvPr>
          <p:cNvSpPr txBox="1">
            <a:spLocks noGrp="1"/>
          </p:cNvSpPr>
          <p:nvPr>
            <p:ph idx="1"/>
          </p:nvPr>
        </p:nvSpPr>
        <p:spPr/>
        <p:txBody>
          <a:bodyPr/>
          <a:lstStyle/>
          <a:p>
            <a:pPr marL="342900" lvl="0" indent="-342900">
              <a:buFont typeface="Wingdings" pitchFamily="2"/>
              <a:buChar char="§"/>
            </a:pPr>
            <a:endParaRPr lang="en-US">
              <a:effectLst>
                <a:outerShdw dist="19048" dir="2700000">
                  <a:srgbClr val="000000"/>
                </a:outerShdw>
              </a:effectLst>
            </a:endParaRPr>
          </a:p>
          <a:p>
            <a:pPr marL="342900" lvl="0" indent="-342900">
              <a:buFont typeface="Wingdings" pitchFamily="2"/>
              <a:buChar char="§"/>
            </a:pPr>
            <a:r>
              <a:rPr lang="en-US">
                <a:effectLst>
                  <a:outerShdw dist="19048" dir="2700000">
                    <a:srgbClr val="000000"/>
                  </a:outerShdw>
                </a:effectLst>
              </a:rPr>
              <a:t>The salon must first qualify under part one of the Five Star Diamond Program.</a:t>
            </a:r>
          </a:p>
          <a:p>
            <a:pPr lvl="0">
              <a:buNone/>
            </a:pPr>
            <a:endParaRPr lang="en-US">
              <a:effectLst>
                <a:outerShdw dist="19048" dir="2700000">
                  <a:srgbClr val="000000"/>
                </a:outerShdw>
              </a:effectLst>
            </a:endParaRPr>
          </a:p>
          <a:p>
            <a:pPr marL="342900" lvl="0" indent="-342900">
              <a:buFont typeface="Wingdings" pitchFamily="2"/>
              <a:buChar char="§"/>
            </a:pPr>
            <a:r>
              <a:rPr lang="en-US">
                <a:effectLst>
                  <a:outerShdw dist="19048" dir="2700000">
                    <a:srgbClr val="000000"/>
                  </a:outerShdw>
                </a:effectLst>
              </a:rPr>
              <a:t>All websites and email blasts related to the promotion and/or marketing of the salon must include the Devoted Creations logo exclusively to any other brands.</a:t>
            </a:r>
          </a:p>
          <a:p>
            <a:pPr lvl="0">
              <a:buNone/>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752E044A-AF9E-FB4C-958D-801AC3D10AC1}"/>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3" name="Title 1">
            <a:extLst>
              <a:ext uri="{FF2B5EF4-FFF2-40B4-BE49-F238E27FC236}">
                <a16:creationId xmlns:a16="http://schemas.microsoft.com/office/drawing/2014/main" id="{0B2571B4-C966-0049-BFDD-297DA2D8C060}"/>
              </a:ext>
            </a:extLst>
          </p:cNvPr>
          <p:cNvSpPr txBox="1"/>
          <p:nvPr/>
        </p:nvSpPr>
        <p:spPr>
          <a:xfrm>
            <a:off x="844558" y="412915"/>
            <a:ext cx="10515600" cy="706968"/>
          </a:xfrm>
          <a:prstGeom prst="rect">
            <a:avLst/>
          </a:prstGeom>
          <a:noFill/>
          <a:ln cap="flat">
            <a:noFill/>
          </a:ln>
        </p:spPr>
        <p:txBody>
          <a:bodyPr vert="horz" wrap="square" lIns="91440" tIns="45720" rIns="91440" bIns="45720" anchor="t"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6000" b="1" i="0" u="sng" strike="noStrike" kern="1200" cap="none" spc="0" baseline="0">
                <a:solidFill>
                  <a:srgbClr val="000000"/>
                </a:solidFill>
                <a:uFillTx/>
                <a:latin typeface="Eurostile" pitchFamily="34"/>
                <a:ea typeface="SimSun" pitchFamily="2"/>
                <a:cs typeface="Lucida Sans" pitchFamily="2"/>
              </a:rPr>
              <a:t>2021 Cutting Edge Ingredients</a:t>
            </a:r>
          </a:p>
        </p:txBody>
      </p:sp>
      <p:sp>
        <p:nvSpPr>
          <p:cNvPr id="4" name="Content Placeholder 2">
            <a:extLst>
              <a:ext uri="{FF2B5EF4-FFF2-40B4-BE49-F238E27FC236}">
                <a16:creationId xmlns:a16="http://schemas.microsoft.com/office/drawing/2014/main" id="{85CA12CF-BD60-494D-AC3B-AB92BDA89C31}"/>
              </a:ext>
            </a:extLst>
          </p:cNvPr>
          <p:cNvSpPr txBox="1"/>
          <p:nvPr/>
        </p:nvSpPr>
        <p:spPr>
          <a:xfrm>
            <a:off x="832286" y="1532424"/>
            <a:ext cx="10515600" cy="435133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2600" b="1" i="0" u="sng" strike="noStrike" kern="1200" cap="none" spc="0" baseline="0">
                <a:solidFill>
                  <a:srgbClr val="000000"/>
                </a:solidFill>
                <a:uFillTx/>
                <a:latin typeface="Calibri" pitchFamily="18"/>
                <a:ea typeface="SimSun" pitchFamily="2"/>
              </a:rPr>
              <a:t>Vegan Collagen:</a:t>
            </a:r>
            <a:r>
              <a:rPr lang="en-US" sz="2600" b="0" i="0" u="none" strike="noStrike" kern="1200" cap="none" spc="0" baseline="0">
                <a:solidFill>
                  <a:srgbClr val="000000"/>
                </a:solidFill>
                <a:uFillTx/>
                <a:latin typeface="Calibri" pitchFamily="18"/>
                <a:ea typeface="SimSun" pitchFamily="2"/>
              </a:rPr>
              <a:t> Helps to strengthen and condition the skin to visibly improve texture and suppleness while also helping to restore skin’s natural bounce and resilience, diminishing the look of fine lines and wrinkles</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2600" b="1" i="0" u="sng" strike="noStrike" kern="1200" cap="none" spc="0" baseline="0">
                <a:solidFill>
                  <a:srgbClr val="000000"/>
                </a:solidFill>
                <a:uFillTx/>
                <a:latin typeface="Calibri" pitchFamily="18"/>
                <a:ea typeface="SimSun" pitchFamily="2"/>
              </a:rPr>
              <a:t>Revolutionary 4K Blend:</a:t>
            </a:r>
            <a:r>
              <a:rPr lang="en-US" sz="2600" b="0" i="0" u="none" strike="noStrike" kern="1200" cap="none" spc="0" baseline="0">
                <a:solidFill>
                  <a:srgbClr val="000000"/>
                </a:solidFill>
                <a:uFillTx/>
                <a:latin typeface="Calibri" pitchFamily="18"/>
                <a:ea typeface="SimSun" pitchFamily="2"/>
              </a:rPr>
              <a:t> Allows for deeper hydration and longer lasting tanning results as well as better penetration for the high end skincare ingredients, while also working to blur imperfections for a crystal clear complexion</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2600" b="1" i="0" u="sng" strike="noStrike" kern="1200" cap="none" spc="0" baseline="0">
                <a:solidFill>
                  <a:srgbClr val="000000"/>
                </a:solidFill>
                <a:uFillTx/>
                <a:latin typeface="Calibri" pitchFamily="18"/>
                <a:ea typeface="SimSun" pitchFamily="2"/>
              </a:rPr>
              <a:t>Super Charged Electrolyte Cocktail:</a:t>
            </a:r>
            <a:r>
              <a:rPr lang="en-US" sz="2600" b="0" i="0" u="none" strike="noStrike" kern="1200" cap="none" spc="0" baseline="0">
                <a:solidFill>
                  <a:srgbClr val="000000"/>
                </a:solidFill>
                <a:uFillTx/>
                <a:latin typeface="Calibri" pitchFamily="18"/>
                <a:ea typeface="SimSun" pitchFamily="2"/>
              </a:rPr>
              <a:t> Utilizes Magnesium, Coconut Water, Sodium PCA, Orange, Almond, and Banana extracts to improve skins moisture barrier and strength, calm redness, protect against environmental dehydration, and work as a vital component in maintaining hydration levels in the skin</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2600" b="0" i="0" u="none" strike="noStrike" kern="1200" cap="none" spc="0" baseline="0">
              <a:solidFill>
                <a:srgbClr val="000000"/>
              </a:solidFill>
              <a:uFillTx/>
              <a:latin typeface="Calibri" pitchFamily="18"/>
              <a:ea typeface="SimSun" pitchFamily="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81">
    <p:spTree>
      <p:nvGrpSpPr>
        <p:cNvPr id="1" name=""/>
        <p:cNvGrpSpPr/>
        <p:nvPr/>
      </p:nvGrpSpPr>
      <p:grpSpPr>
        <a:xfrm>
          <a:off x="0" y="0"/>
          <a:ext cx="0" cy="0"/>
          <a:chOff x="0" y="0"/>
          <a:chExt cx="0" cy="0"/>
        </a:xfrm>
      </p:grpSpPr>
      <p:pic>
        <p:nvPicPr>
          <p:cNvPr id="2" name="Picture 3" descr="DC 2020 PPT Slide - Blank Slide - NEW.jpg">
            <a:extLst>
              <a:ext uri="{FF2B5EF4-FFF2-40B4-BE49-F238E27FC236}">
                <a16:creationId xmlns:a16="http://schemas.microsoft.com/office/drawing/2014/main" id="{62D561C8-AE42-5640-8907-2C1C013C5F5A}"/>
              </a:ext>
            </a:extLst>
          </p:cNvPr>
          <p:cNvPicPr>
            <a:picLocks noChangeAspect="1"/>
          </p:cNvPicPr>
          <p:nvPr/>
        </p:nvPicPr>
        <p:blipFill>
          <a:blip r:embed="rId3"/>
          <a:stretch>
            <a:fillRect/>
          </a:stretch>
        </p:blipFill>
        <p:spPr>
          <a:xfrm>
            <a:off x="0" y="20784"/>
            <a:ext cx="12180173" cy="6858000"/>
          </a:xfrm>
          <a:prstGeom prst="rect">
            <a:avLst/>
          </a:prstGeom>
          <a:noFill/>
          <a:ln cap="flat">
            <a:noFill/>
          </a:ln>
        </p:spPr>
      </p:pic>
      <p:sp>
        <p:nvSpPr>
          <p:cNvPr id="3" name="Title 1">
            <a:extLst>
              <a:ext uri="{FF2B5EF4-FFF2-40B4-BE49-F238E27FC236}">
                <a16:creationId xmlns:a16="http://schemas.microsoft.com/office/drawing/2014/main" id="{2358C018-C6B0-9A4B-8C4D-E77807D9F213}"/>
              </a:ext>
            </a:extLst>
          </p:cNvPr>
          <p:cNvSpPr txBox="1">
            <a:spLocks noGrp="1"/>
          </p:cNvSpPr>
          <p:nvPr>
            <p:ph type="title"/>
          </p:nvPr>
        </p:nvSpPr>
        <p:spPr/>
        <p:txBody>
          <a:bodyPr anchor="ctr"/>
          <a:lstStyle/>
          <a:p>
            <a:pPr lvl="0"/>
            <a:r>
              <a:rPr lang="en-US" i="1" u="sng">
                <a:effectLst>
                  <a:outerShdw dist="19048" dir="2700000">
                    <a:srgbClr val="000000"/>
                  </a:outerShdw>
                </a:effectLst>
                <a:latin typeface="Eurostile" pitchFamily="34"/>
                <a:cs typeface="Arial"/>
              </a:rPr>
              <a:t>Part 3: Eyewear and Cleanser </a:t>
            </a:r>
            <a:br>
              <a:rPr lang="en-US" b="1" i="1" u="sng">
                <a:solidFill>
                  <a:srgbClr val="FFFFFF"/>
                </a:solidFill>
                <a:effectLst>
                  <a:outerShdw dist="20323" dir="1799338">
                    <a:srgbClr val="000000"/>
                  </a:outerShdw>
                </a:effectLst>
                <a:latin typeface="Eurostile" pitchFamily="34"/>
                <a:cs typeface="Arial"/>
              </a:rPr>
            </a:br>
            <a:endParaRPr lang="en-US">
              <a:latin typeface="Eurostile" pitchFamily="34"/>
            </a:endParaRPr>
          </a:p>
        </p:txBody>
      </p:sp>
      <p:sp>
        <p:nvSpPr>
          <p:cNvPr id="4" name="Content Placeholder 2">
            <a:extLst>
              <a:ext uri="{FF2B5EF4-FFF2-40B4-BE49-F238E27FC236}">
                <a16:creationId xmlns:a16="http://schemas.microsoft.com/office/drawing/2014/main" id="{B7129CDF-3376-F041-9C1D-1696DE1EE381}"/>
              </a:ext>
            </a:extLst>
          </p:cNvPr>
          <p:cNvSpPr txBox="1">
            <a:spLocks noGrp="1"/>
          </p:cNvSpPr>
          <p:nvPr>
            <p:ph idx="1"/>
          </p:nvPr>
        </p:nvSpPr>
        <p:spPr>
          <a:xfrm>
            <a:off x="825895" y="1315044"/>
            <a:ext cx="5486400" cy="4351336"/>
          </a:xfrm>
        </p:spPr>
        <p:txBody>
          <a:bodyPr/>
          <a:lstStyle/>
          <a:p>
            <a:pPr lvl="0">
              <a:lnSpc>
                <a:spcPct val="80000"/>
              </a:lnSpc>
              <a:buNone/>
            </a:pPr>
            <a:r>
              <a:rPr lang="en-US" sz="2600">
                <a:effectLst>
                  <a:outerShdw dist="19048" dir="2700000">
                    <a:srgbClr val="000000"/>
                  </a:outerShdw>
                </a:effectLst>
              </a:rPr>
              <a:t>**Eyewear and cleanser purchases adds a 2% rebate**</a:t>
            </a:r>
          </a:p>
          <a:p>
            <a:pPr lvl="0">
              <a:lnSpc>
                <a:spcPct val="80000"/>
              </a:lnSpc>
            </a:pPr>
            <a:endParaRPr lang="en-US" sz="2600">
              <a:effectLst>
                <a:outerShdw dist="19048" dir="2700000">
                  <a:srgbClr val="000000"/>
                </a:outerShdw>
              </a:effectLst>
            </a:endParaRPr>
          </a:p>
          <a:p>
            <a:pPr marL="457200" lvl="0" indent="-457200">
              <a:lnSpc>
                <a:spcPct val="80000"/>
              </a:lnSpc>
              <a:buFont typeface="Wingdings" pitchFamily="2"/>
              <a:buChar char="§"/>
            </a:pPr>
            <a:r>
              <a:rPr lang="en-US" sz="2600" i="1">
                <a:effectLst>
                  <a:outerShdw dist="19048" dir="2700000">
                    <a:srgbClr val="000000"/>
                  </a:outerShdw>
                </a:effectLst>
              </a:rPr>
              <a:t>All salon purchases of eyewear and acrylic cleanser are in Lucasol , Podz, and Sunnies brand products.</a:t>
            </a:r>
          </a:p>
          <a:p>
            <a:pPr lvl="0">
              <a:lnSpc>
                <a:spcPct val="80000"/>
              </a:lnSpc>
            </a:pPr>
            <a:endParaRPr lang="en-US" sz="2600" i="1">
              <a:effectLst>
                <a:outerShdw dist="19048" dir="2700000">
                  <a:srgbClr val="000000"/>
                </a:outerShdw>
              </a:effectLst>
            </a:endParaRPr>
          </a:p>
          <a:p>
            <a:pPr marL="457200" lvl="0" indent="-457200">
              <a:lnSpc>
                <a:spcPct val="80000"/>
              </a:lnSpc>
              <a:buFont typeface="Wingdings" pitchFamily="2"/>
              <a:buChar char="§"/>
            </a:pPr>
            <a:r>
              <a:rPr lang="en-US" sz="2600" i="1">
                <a:effectLst>
                  <a:outerShdw dist="19048" dir="2700000">
                    <a:srgbClr val="000000"/>
                  </a:outerShdw>
                </a:effectLst>
              </a:rPr>
              <a:t>The salon must first qualify under part one of the Five Star Diamond Salon Program</a:t>
            </a:r>
            <a:endParaRPr lang="en-US" sz="2600">
              <a:effectLst>
                <a:outerShdw dist="19048" dir="2700000">
                  <a:srgbClr val="000000"/>
                </a:outerShdw>
              </a:effectLst>
            </a:endParaRPr>
          </a:p>
        </p:txBody>
      </p:sp>
      <p:pic>
        <p:nvPicPr>
          <p:cNvPr id="5" name="Picture 4" descr="Screen Shot 2017-08-22 at 10.29.42 AM.png">
            <a:extLst>
              <a:ext uri="{FF2B5EF4-FFF2-40B4-BE49-F238E27FC236}">
                <a16:creationId xmlns:a16="http://schemas.microsoft.com/office/drawing/2014/main" id="{5A36CFA0-E3A2-9E4D-91EF-784117CC2433}"/>
              </a:ext>
            </a:extLst>
          </p:cNvPr>
          <p:cNvPicPr>
            <a:picLocks noChangeAspect="1"/>
          </p:cNvPicPr>
          <p:nvPr/>
        </p:nvPicPr>
        <p:blipFill>
          <a:blip r:embed="rId4"/>
          <a:stretch>
            <a:fillRect/>
          </a:stretch>
        </p:blipFill>
        <p:spPr>
          <a:xfrm>
            <a:off x="7150973" y="1315044"/>
            <a:ext cx="3840159" cy="4776194"/>
          </a:xfrm>
          <a:prstGeom prst="rect">
            <a:avLst/>
          </a:prstGeom>
          <a:noFill/>
          <a:ln cap="flat">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pic>
        <p:nvPicPr>
          <p:cNvPr id="2" name="Picture 3" descr="DC 2020 PPT Slide - Blank Slide - NEW.jpg">
            <a:extLst>
              <a:ext uri="{FF2B5EF4-FFF2-40B4-BE49-F238E27FC236}">
                <a16:creationId xmlns:a16="http://schemas.microsoft.com/office/drawing/2014/main" id="{ECF4246A-4705-CA45-9A38-F3CC1E6ED1C5}"/>
              </a:ext>
            </a:extLst>
          </p:cNvPr>
          <p:cNvPicPr>
            <a:picLocks noChangeAspect="1"/>
          </p:cNvPicPr>
          <p:nvPr/>
        </p:nvPicPr>
        <p:blipFill>
          <a:blip r:embed="rId3"/>
          <a:stretch>
            <a:fillRect/>
          </a:stretch>
        </p:blipFill>
        <p:spPr>
          <a:xfrm>
            <a:off x="0" y="0"/>
            <a:ext cx="12180173" cy="6858000"/>
          </a:xfrm>
          <a:prstGeom prst="rect">
            <a:avLst/>
          </a:prstGeom>
          <a:noFill/>
          <a:ln cap="flat">
            <a:noFill/>
          </a:ln>
        </p:spPr>
      </p:pic>
      <p:sp>
        <p:nvSpPr>
          <p:cNvPr id="3" name="Title 1">
            <a:extLst>
              <a:ext uri="{FF2B5EF4-FFF2-40B4-BE49-F238E27FC236}">
                <a16:creationId xmlns:a16="http://schemas.microsoft.com/office/drawing/2014/main" id="{FCA02D38-3944-3F42-84B7-B5BFFBD676DE}"/>
              </a:ext>
            </a:extLst>
          </p:cNvPr>
          <p:cNvSpPr txBox="1">
            <a:spLocks noGrp="1"/>
          </p:cNvSpPr>
          <p:nvPr>
            <p:ph type="title"/>
          </p:nvPr>
        </p:nvSpPr>
        <p:spPr/>
        <p:txBody>
          <a:bodyPr/>
          <a:lstStyle/>
          <a:p>
            <a:pPr lvl="0"/>
            <a:r>
              <a:rPr lang="en-US" u="sng">
                <a:latin typeface="Eurostile" pitchFamily="34"/>
              </a:rPr>
              <a:t>How much is bottle Spiff?</a:t>
            </a:r>
          </a:p>
        </p:txBody>
      </p:sp>
      <p:sp>
        <p:nvSpPr>
          <p:cNvPr id="4" name="Content Placeholder 2">
            <a:extLst>
              <a:ext uri="{FF2B5EF4-FFF2-40B4-BE49-F238E27FC236}">
                <a16:creationId xmlns:a16="http://schemas.microsoft.com/office/drawing/2014/main" id="{0E0D7E58-17CF-634D-BDF2-2D2DC797DFDE}"/>
              </a:ext>
            </a:extLst>
          </p:cNvPr>
          <p:cNvSpPr txBox="1">
            <a:spLocks noGrp="1"/>
          </p:cNvSpPr>
          <p:nvPr>
            <p:ph idx="1"/>
          </p:nvPr>
        </p:nvSpPr>
        <p:spPr>
          <a:xfrm>
            <a:off x="950025" y="1587745"/>
            <a:ext cx="10724430" cy="4351336"/>
          </a:xfrm>
        </p:spPr>
        <p:txBody>
          <a:bodyPr/>
          <a:lstStyle/>
          <a:p>
            <a:pPr marL="342900" lvl="0" indent="-342900" hangingPunct="0">
              <a:lnSpc>
                <a:spcPct val="70000"/>
              </a:lnSpc>
              <a:buFont typeface="Wingdings" pitchFamily="2"/>
              <a:buChar char="§"/>
            </a:pPr>
            <a:r>
              <a:rPr lang="en-US" sz="2700" b="1" u="sng">
                <a:effectLst>
                  <a:outerShdw blurRad="762000" dist="50804" dir="5400000">
                    <a:srgbClr val="0070C0"/>
                  </a:outerShdw>
                </a:effectLst>
              </a:rPr>
              <a:t>Color Rush Collection:</a:t>
            </a:r>
            <a:r>
              <a:rPr lang="en-US" sz="2700" b="1">
                <a:effectLst>
                  <a:outerShdw blurRad="762000" dist="50804" dir="5400000">
                    <a:srgbClr val="0070C0"/>
                  </a:outerShdw>
                </a:effectLst>
              </a:rPr>
              <a:t> $0.75 Per Bottle Rebate</a:t>
            </a:r>
          </a:p>
          <a:p>
            <a:pPr lvl="0" hangingPunct="0">
              <a:lnSpc>
                <a:spcPct val="70000"/>
              </a:lnSpc>
            </a:pPr>
            <a:endParaRPr lang="en-US" sz="2700" b="1">
              <a:effectLst>
                <a:outerShdw blurRad="762000" dist="50804" dir="5400000">
                  <a:srgbClr val="0070C0"/>
                </a:outerShdw>
              </a:effectLst>
            </a:endParaRPr>
          </a:p>
          <a:p>
            <a:pPr marL="342900" lvl="0" indent="-342900" hangingPunct="0">
              <a:lnSpc>
                <a:spcPct val="70000"/>
              </a:lnSpc>
              <a:buFont typeface="Wingdings" pitchFamily="2"/>
              <a:buChar char="§"/>
            </a:pPr>
            <a:r>
              <a:rPr lang="en-US" sz="2700" b="1" u="sng">
                <a:effectLst>
                  <a:outerShdw blurRad="762000" dist="50804" dir="5400000">
                    <a:srgbClr val="0070C0"/>
                  </a:outerShdw>
                </a:effectLst>
              </a:rPr>
              <a:t>DC Classic Collection:</a:t>
            </a:r>
            <a:r>
              <a:rPr lang="en-US" sz="2700" b="1">
                <a:effectLst>
                  <a:outerShdw blurRad="762000" dist="50804" dir="5400000">
                    <a:srgbClr val="0070C0"/>
                  </a:outerShdw>
                </a:effectLst>
              </a:rPr>
              <a:t> $0.50 Per Bottle Rebate</a:t>
            </a:r>
          </a:p>
          <a:p>
            <a:pPr lvl="1" hangingPunct="0">
              <a:lnSpc>
                <a:spcPct val="70000"/>
              </a:lnSpc>
              <a:buNone/>
            </a:pPr>
            <a:endParaRPr lang="en-US" sz="2700" i="1">
              <a:effectLst>
                <a:outerShdw blurRad="762000" dist="50804" dir="5400000">
                  <a:srgbClr val="0070C0"/>
                </a:outerShdw>
              </a:effectLst>
            </a:endParaRPr>
          </a:p>
          <a:p>
            <a:pPr marL="342900" lvl="0" indent="-342900" hangingPunct="0">
              <a:lnSpc>
                <a:spcPct val="70000"/>
              </a:lnSpc>
              <a:buFont typeface="Wingdings" pitchFamily="2"/>
              <a:buChar char="§"/>
            </a:pPr>
            <a:r>
              <a:rPr lang="en-US" sz="2700" b="1" u="sng">
                <a:effectLst>
                  <a:outerShdw blurRad="762000" dist="50804" dir="5400000">
                    <a:srgbClr val="0070C0"/>
                  </a:outerShdw>
                </a:effectLst>
              </a:rPr>
              <a:t>Pauly D Collection:</a:t>
            </a:r>
            <a:r>
              <a:rPr lang="en-US" sz="2700" b="1">
                <a:effectLst>
                  <a:outerShdw blurRad="762000" dist="50804" dir="5400000">
                    <a:srgbClr val="0070C0"/>
                  </a:outerShdw>
                </a:effectLst>
              </a:rPr>
              <a:t> $0.25 Per Bottle Rebate</a:t>
            </a:r>
          </a:p>
          <a:p>
            <a:pPr lvl="0" hangingPunct="0">
              <a:lnSpc>
                <a:spcPct val="70000"/>
              </a:lnSpc>
            </a:pPr>
            <a:endParaRPr lang="en-US" sz="2700" b="1">
              <a:effectLst>
                <a:outerShdw blurRad="762000" dist="50804" dir="5400000">
                  <a:srgbClr val="0070C0"/>
                </a:outerShdw>
              </a:effectLst>
            </a:endParaRPr>
          </a:p>
          <a:p>
            <a:pPr marL="342900" lvl="0" indent="-342900" hangingPunct="0">
              <a:lnSpc>
                <a:spcPct val="70000"/>
              </a:lnSpc>
              <a:buFont typeface="Wingdings" pitchFamily="2"/>
              <a:buChar char="§"/>
            </a:pPr>
            <a:r>
              <a:rPr lang="en-US" sz="2700" b="1" u="sng">
                <a:effectLst>
                  <a:outerShdw blurRad="762000" dist="50804" dir="5400000">
                    <a:srgbClr val="0070C0"/>
                  </a:outerShdw>
                </a:effectLst>
              </a:rPr>
              <a:t>Soho Collection:</a:t>
            </a:r>
            <a:r>
              <a:rPr lang="en-US" sz="2700" b="1">
                <a:effectLst>
                  <a:outerShdw blurRad="762000" dist="50804" dir="5400000">
                    <a:srgbClr val="0070C0"/>
                  </a:outerShdw>
                </a:effectLst>
              </a:rPr>
              <a:t> $0.20 Per Bottle Rebate</a:t>
            </a:r>
          </a:p>
          <a:p>
            <a:pPr lvl="0" algn="ctr" hangingPunct="0">
              <a:lnSpc>
                <a:spcPct val="70000"/>
              </a:lnSpc>
              <a:buNone/>
            </a:pPr>
            <a:endParaRPr lang="en-US" sz="1900"/>
          </a:p>
          <a:p>
            <a:pPr lvl="0" algn="ctr" hangingPunct="0">
              <a:lnSpc>
                <a:spcPct val="70000"/>
              </a:lnSpc>
              <a:buNone/>
            </a:pPr>
            <a:r>
              <a:rPr lang="en-US" sz="2200" b="1" i="1"/>
              <a:t>**WE ARE THE ONLY MANUFACTURER THAT STILL OFFERS A BOTTLE SPIFF**</a:t>
            </a:r>
          </a:p>
          <a:p>
            <a:pPr marL="285750" lvl="0" indent="-285750" algn="ctr" hangingPunct="0">
              <a:lnSpc>
                <a:spcPct val="70000"/>
              </a:lnSpc>
            </a:pPr>
            <a:endParaRPr lang="en-US" sz="2700"/>
          </a:p>
          <a:p>
            <a:pPr marL="285750" lvl="0" indent="-285750" algn="ctr" hangingPunct="0">
              <a:lnSpc>
                <a:spcPct val="70000"/>
              </a:lnSpc>
            </a:pPr>
            <a:endParaRPr lang="en-US" sz="2700"/>
          </a:p>
          <a:p>
            <a:pPr lvl="0">
              <a:lnSpc>
                <a:spcPct val="70000"/>
              </a:lnSpc>
            </a:pPr>
            <a:endParaRPr lang="en-US"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82">
    <p:spTree>
      <p:nvGrpSpPr>
        <p:cNvPr id="1" name=""/>
        <p:cNvGrpSpPr/>
        <p:nvPr/>
      </p:nvGrpSpPr>
      <p:grpSpPr>
        <a:xfrm>
          <a:off x="0" y="0"/>
          <a:ext cx="0" cy="0"/>
          <a:chOff x="0" y="0"/>
          <a:chExt cx="0" cy="0"/>
        </a:xfrm>
      </p:grpSpPr>
      <p:pic>
        <p:nvPicPr>
          <p:cNvPr id="2" name="Picture 3" descr="DC 2020 PPT Slide - Blank Slide - NEW.jpg">
            <a:extLst>
              <a:ext uri="{FF2B5EF4-FFF2-40B4-BE49-F238E27FC236}">
                <a16:creationId xmlns:a16="http://schemas.microsoft.com/office/drawing/2014/main" id="{D93C4506-25D9-4E44-882A-3D108FF57BDF}"/>
              </a:ext>
            </a:extLst>
          </p:cNvPr>
          <p:cNvPicPr>
            <a:picLocks noChangeAspect="1"/>
          </p:cNvPicPr>
          <p:nvPr/>
        </p:nvPicPr>
        <p:blipFill>
          <a:blip r:embed="rId3"/>
          <a:stretch>
            <a:fillRect/>
          </a:stretch>
        </p:blipFill>
        <p:spPr>
          <a:xfrm>
            <a:off x="0" y="0"/>
            <a:ext cx="12180173" cy="6858000"/>
          </a:xfrm>
          <a:prstGeom prst="rect">
            <a:avLst/>
          </a:prstGeom>
          <a:noFill/>
          <a:ln cap="flat">
            <a:noFill/>
          </a:ln>
        </p:spPr>
      </p:pic>
      <p:sp>
        <p:nvSpPr>
          <p:cNvPr id="3" name="Title 1">
            <a:extLst>
              <a:ext uri="{FF2B5EF4-FFF2-40B4-BE49-F238E27FC236}">
                <a16:creationId xmlns:a16="http://schemas.microsoft.com/office/drawing/2014/main" id="{AEC258A5-9D5D-8744-A5AD-949E6CD0DD2D}"/>
              </a:ext>
            </a:extLst>
          </p:cNvPr>
          <p:cNvSpPr txBox="1">
            <a:spLocks noGrp="1"/>
          </p:cNvSpPr>
          <p:nvPr>
            <p:ph type="title"/>
          </p:nvPr>
        </p:nvSpPr>
        <p:spPr/>
        <p:txBody>
          <a:bodyPr/>
          <a:lstStyle/>
          <a:p>
            <a:pPr lvl="0"/>
            <a:r>
              <a:rPr lang="en-US" i="1" u="sng">
                <a:effectLst>
                  <a:outerShdw dist="19048" dir="2700000">
                    <a:srgbClr val="000000"/>
                  </a:outerShdw>
                </a:effectLst>
                <a:latin typeface="Arial"/>
                <a:cs typeface="Arial"/>
              </a:rPr>
              <a:t>What’s Included In My Kit?</a:t>
            </a:r>
            <a:br>
              <a:rPr lang="en-US" i="1">
                <a:solidFill>
                  <a:srgbClr val="FFFFFF"/>
                </a:solidFill>
              </a:rPr>
            </a:br>
            <a:endParaRPr lang="en-US"/>
          </a:p>
        </p:txBody>
      </p:sp>
      <p:pic>
        <p:nvPicPr>
          <p:cNvPr id="4" name="Content Placeholder 4">
            <a:extLst>
              <a:ext uri="{FF2B5EF4-FFF2-40B4-BE49-F238E27FC236}">
                <a16:creationId xmlns:a16="http://schemas.microsoft.com/office/drawing/2014/main" id="{7057423F-F34F-BB4E-AD86-03B5CE0A5313}"/>
              </a:ext>
            </a:extLst>
          </p:cNvPr>
          <p:cNvPicPr>
            <a:picLocks noGrp="1" noChangeAspect="1"/>
          </p:cNvPicPr>
          <p:nvPr>
            <p:ph idx="1"/>
          </p:nvPr>
        </p:nvPicPr>
        <p:blipFill>
          <a:blip r:embed="rId4"/>
          <a:stretch>
            <a:fillRect/>
          </a:stretch>
        </p:blipFill>
        <p:spPr>
          <a:xfrm>
            <a:off x="3289736" y="1257300"/>
            <a:ext cx="5752069" cy="4433889"/>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pic>
        <p:nvPicPr>
          <p:cNvPr id="2" name="Picture 3" descr="DC 2020 PPT Slide - Blank Slide - NEW.jpg">
            <a:extLst>
              <a:ext uri="{FF2B5EF4-FFF2-40B4-BE49-F238E27FC236}">
                <a16:creationId xmlns:a16="http://schemas.microsoft.com/office/drawing/2014/main" id="{97381678-F544-1F40-B89F-EFA70FC1D889}"/>
              </a:ext>
            </a:extLst>
          </p:cNvPr>
          <p:cNvPicPr>
            <a:picLocks noChangeAspect="1"/>
          </p:cNvPicPr>
          <p:nvPr/>
        </p:nvPicPr>
        <p:blipFill>
          <a:blip r:embed="rId3"/>
          <a:stretch>
            <a:fillRect/>
          </a:stretch>
        </p:blipFill>
        <p:spPr>
          <a:xfrm>
            <a:off x="0" y="0"/>
            <a:ext cx="12180173" cy="6858000"/>
          </a:xfrm>
          <a:prstGeom prst="rect">
            <a:avLst/>
          </a:prstGeom>
          <a:noFill/>
          <a:ln cap="flat">
            <a:noFill/>
          </a:ln>
        </p:spPr>
      </p:pic>
      <p:sp>
        <p:nvSpPr>
          <p:cNvPr id="3" name="Title 1">
            <a:extLst>
              <a:ext uri="{FF2B5EF4-FFF2-40B4-BE49-F238E27FC236}">
                <a16:creationId xmlns:a16="http://schemas.microsoft.com/office/drawing/2014/main" id="{AF3A5CDF-637F-9943-B891-1D4BE64BB377}"/>
              </a:ext>
            </a:extLst>
          </p:cNvPr>
          <p:cNvSpPr txBox="1">
            <a:spLocks noGrp="1"/>
          </p:cNvSpPr>
          <p:nvPr>
            <p:ph type="title"/>
          </p:nvPr>
        </p:nvSpPr>
        <p:spPr>
          <a:xfrm>
            <a:off x="838084" y="210668"/>
            <a:ext cx="10515243" cy="1325157"/>
          </a:xfrm>
        </p:spPr>
        <p:txBody>
          <a:bodyPr anchor="ctr"/>
          <a:lstStyle/>
          <a:p>
            <a:pPr lvl="0"/>
            <a:br>
              <a:rPr lang="en-US" sz="4000" i="1" u="sng">
                <a:effectLst>
                  <a:outerShdw dist="19048" dir="2700000">
                    <a:srgbClr val="000000"/>
                  </a:outerShdw>
                </a:effectLst>
                <a:latin typeface="Eurostile" pitchFamily="34"/>
                <a:cs typeface="Arial"/>
              </a:rPr>
            </a:br>
            <a:r>
              <a:rPr lang="en-US" sz="4000" i="1" u="sng">
                <a:effectLst>
                  <a:outerShdw dist="19048" dir="2700000">
                    <a:srgbClr val="000000"/>
                  </a:outerShdw>
                </a:effectLst>
                <a:latin typeface="Eurostile" pitchFamily="34"/>
                <a:cs typeface="Arial"/>
              </a:rPr>
              <a:t>TYPES OF TRAINING WE OFFER:</a:t>
            </a:r>
            <a:br>
              <a:rPr lang="en-US" sz="4000" i="1">
                <a:solidFill>
                  <a:srgbClr val="FFFFFF"/>
                </a:solidFill>
                <a:latin typeface="Eurostile" pitchFamily="34"/>
              </a:rPr>
            </a:br>
            <a:endParaRPr lang="en-US" sz="4000">
              <a:latin typeface="Eurostile" pitchFamily="34"/>
            </a:endParaRPr>
          </a:p>
        </p:txBody>
      </p:sp>
      <p:sp>
        <p:nvSpPr>
          <p:cNvPr id="4" name="Content Placeholder 2">
            <a:extLst>
              <a:ext uri="{FF2B5EF4-FFF2-40B4-BE49-F238E27FC236}">
                <a16:creationId xmlns:a16="http://schemas.microsoft.com/office/drawing/2014/main" id="{C9466175-862A-384A-AF3C-081F0BA4D0FE}"/>
              </a:ext>
            </a:extLst>
          </p:cNvPr>
          <p:cNvSpPr txBox="1">
            <a:spLocks noGrp="1"/>
          </p:cNvSpPr>
          <p:nvPr>
            <p:ph idx="1"/>
          </p:nvPr>
        </p:nvSpPr>
        <p:spPr>
          <a:xfrm>
            <a:off x="832286" y="1638303"/>
            <a:ext cx="10515600" cy="4351336"/>
          </a:xfrm>
        </p:spPr>
        <p:txBody>
          <a:bodyPr/>
          <a:lstStyle/>
          <a:p>
            <a:pPr lvl="0" algn="ctr" hangingPunct="0">
              <a:lnSpc>
                <a:spcPct val="70000"/>
              </a:lnSpc>
            </a:pPr>
            <a:r>
              <a:rPr lang="en-US" sz="3400" i="1">
                <a:effectLst>
                  <a:outerShdw dist="19048" dir="2700000">
                    <a:srgbClr val="000000"/>
                  </a:outerShdw>
                </a:effectLst>
                <a:latin typeface="Arial"/>
                <a:cs typeface="Arial"/>
              </a:rPr>
              <a:t>On Demand Training</a:t>
            </a:r>
          </a:p>
          <a:p>
            <a:pPr lvl="0" algn="ctr" hangingPunct="0">
              <a:lnSpc>
                <a:spcPct val="70000"/>
              </a:lnSpc>
            </a:pPr>
            <a:r>
              <a:rPr lang="en-US" sz="2400">
                <a:effectLst>
                  <a:outerShdw dist="19048" dir="2700000">
                    <a:srgbClr val="000000"/>
                  </a:outerShdw>
                </a:effectLst>
              </a:rPr>
              <a:t>UNLIMITED 24/7, 365 DAYS A YEAR</a:t>
            </a:r>
          </a:p>
          <a:p>
            <a:pPr lvl="0" algn="ctr" hangingPunct="0">
              <a:lnSpc>
                <a:spcPct val="70000"/>
              </a:lnSpc>
            </a:pPr>
            <a:endParaRPr lang="en-US" sz="2400">
              <a:effectLst>
                <a:outerShdw dist="19048" dir="2700000">
                  <a:srgbClr val="000000"/>
                </a:outerShdw>
              </a:effectLst>
            </a:endParaRPr>
          </a:p>
          <a:p>
            <a:pPr lvl="0" algn="ctr" hangingPunct="0">
              <a:lnSpc>
                <a:spcPct val="70000"/>
              </a:lnSpc>
            </a:pPr>
            <a:r>
              <a:rPr lang="en-US" sz="3400" i="1">
                <a:effectLst>
                  <a:outerShdw dist="19048" dir="2700000">
                    <a:srgbClr val="000000"/>
                  </a:outerShdw>
                </a:effectLst>
                <a:latin typeface="Arial"/>
                <a:cs typeface="Arial"/>
              </a:rPr>
              <a:t>Web Training </a:t>
            </a:r>
          </a:p>
          <a:p>
            <a:pPr lvl="0" algn="ctr" hangingPunct="0">
              <a:lnSpc>
                <a:spcPct val="70000"/>
              </a:lnSpc>
            </a:pPr>
            <a:r>
              <a:rPr lang="en-US" sz="2400">
                <a:effectLst>
                  <a:outerShdw dist="19048" dir="2700000">
                    <a:srgbClr val="000000"/>
                  </a:outerShdw>
                </a:effectLst>
              </a:rPr>
              <a:t>BASED ON REQUEST AND TRAINER AVAILABILITY</a:t>
            </a:r>
          </a:p>
          <a:p>
            <a:pPr lvl="0" algn="ctr" hangingPunct="0">
              <a:lnSpc>
                <a:spcPct val="70000"/>
              </a:lnSpc>
            </a:pPr>
            <a:endParaRPr lang="en-US" sz="2400" i="1">
              <a:effectLst>
                <a:outerShdw dist="19048" dir="2700000">
                  <a:srgbClr val="000000"/>
                </a:outerShdw>
              </a:effectLst>
            </a:endParaRPr>
          </a:p>
          <a:p>
            <a:pPr lvl="0" algn="ctr" hangingPunct="0">
              <a:lnSpc>
                <a:spcPct val="70000"/>
              </a:lnSpc>
            </a:pPr>
            <a:r>
              <a:rPr lang="en-US" sz="3400" i="1">
                <a:effectLst>
                  <a:outerShdw dist="19048" dir="2700000">
                    <a:srgbClr val="000000"/>
                  </a:outerShdw>
                </a:effectLst>
                <a:latin typeface="Arial"/>
                <a:cs typeface="Arial"/>
              </a:rPr>
              <a:t>In-Salon Training/ ITC:</a:t>
            </a:r>
          </a:p>
          <a:p>
            <a:pPr lvl="0" algn="ctr" hangingPunct="0">
              <a:lnSpc>
                <a:spcPct val="70000"/>
              </a:lnSpc>
            </a:pPr>
            <a:r>
              <a:rPr lang="en-US" sz="2400">
                <a:effectLst>
                  <a:outerShdw dist="19048" dir="2700000">
                    <a:srgbClr val="000000"/>
                  </a:outerShdw>
                </a:effectLst>
                <a:latin typeface="Arial"/>
                <a:cs typeface="Arial"/>
              </a:rPr>
              <a:t>Instore or interactive web center based on the salons needs</a:t>
            </a:r>
          </a:p>
          <a:p>
            <a:pPr lvl="0" algn="ctr" hangingPunct="0">
              <a:lnSpc>
                <a:spcPct val="70000"/>
              </a:lnSpc>
            </a:pPr>
            <a:r>
              <a:rPr lang="en-US" sz="2400">
                <a:effectLst>
                  <a:outerShdw dist="19048" dir="2700000">
                    <a:srgbClr val="000000"/>
                  </a:outerShdw>
                </a:effectLst>
                <a:latin typeface="Arial"/>
                <a:cs typeface="Arial"/>
              </a:rPr>
              <a:t>No minimum number of attendees!!</a:t>
            </a:r>
          </a:p>
          <a:p>
            <a:pPr lvl="0">
              <a:lnSpc>
                <a:spcPct val="70000"/>
              </a:lnSpc>
            </a:pPr>
            <a:endParaRPr lang="en-US" sz="24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85">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9EC3CAEF-60A9-9546-84A5-F18220F02D72}"/>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3" name="TextBox 2">
            <a:extLst>
              <a:ext uri="{FF2B5EF4-FFF2-40B4-BE49-F238E27FC236}">
                <a16:creationId xmlns:a16="http://schemas.microsoft.com/office/drawing/2014/main" id="{541436A5-3524-AE40-BE90-591F7B36908A}"/>
              </a:ext>
            </a:extLst>
          </p:cNvPr>
          <p:cNvSpPr txBox="1"/>
          <p:nvPr/>
        </p:nvSpPr>
        <p:spPr>
          <a:xfrm>
            <a:off x="7897087" y="2731321"/>
            <a:ext cx="4294909" cy="150810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pitchFamily="34"/>
                <a:cs typeface="Arial" pitchFamily="34"/>
              </a:rPr>
              <a:t>Lisa Saavedra(Parsons)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Director of Brand Development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Lisa@DevotedCreations.com</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8182DFB-3F94-3A4C-9C48-A8E211D9CF6B}"/>
              </a:ext>
            </a:extLst>
          </p:cNvPr>
          <p:cNvPicPr>
            <a:picLocks noChangeAspect="1"/>
          </p:cNvPicPr>
          <p:nvPr/>
        </p:nvPicPr>
        <p:blipFill>
          <a:blip r:embed="rId3">
            <a:lum/>
            <a:alphaModFix/>
          </a:blip>
          <a:srcRect/>
          <a:stretch>
            <a:fillRect/>
          </a:stretch>
        </p:blipFill>
        <p:spPr>
          <a:xfrm>
            <a:off x="11878" y="0"/>
            <a:ext cx="12179881" cy="6857643"/>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82B3FFC1-B3E3-2644-93C7-C11FF8ED92C0}"/>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00">
    <p:spTree>
      <p:nvGrpSpPr>
        <p:cNvPr id="1" name=""/>
        <p:cNvGrpSpPr/>
        <p:nvPr/>
      </p:nvGrpSpPr>
      <p:grpSpPr>
        <a:xfrm>
          <a:off x="0" y="0"/>
          <a:ext cx="0" cy="0"/>
          <a:chOff x="0" y="0"/>
          <a:chExt cx="0" cy="0"/>
        </a:xfrm>
      </p:grpSpPr>
      <p:pic>
        <p:nvPicPr>
          <p:cNvPr id="2" name="Picture 2" descr="Graphical user interface, website&#10;&#10;Description automatically generated">
            <a:extLst>
              <a:ext uri="{FF2B5EF4-FFF2-40B4-BE49-F238E27FC236}">
                <a16:creationId xmlns:a16="http://schemas.microsoft.com/office/drawing/2014/main" id="{1D5D42F3-6561-6D4D-B581-4255E8F3AAC7}"/>
              </a:ext>
            </a:extLst>
          </p:cNvPr>
          <p:cNvPicPr>
            <a:picLocks noChangeAspect="1"/>
          </p:cNvPicPr>
          <p:nvPr/>
        </p:nvPicPr>
        <p:blipFill>
          <a:blip r:embed="rId2"/>
          <a:stretch>
            <a:fillRect/>
          </a:stretch>
        </p:blipFill>
        <p:spPr>
          <a:xfrm>
            <a:off x="4928" y="0"/>
            <a:ext cx="12182139" cy="6858000"/>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D2D59B15-E454-2441-BA89-B5019122D04B}"/>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3" name="Content Placeholder 2">
            <a:extLst>
              <a:ext uri="{FF2B5EF4-FFF2-40B4-BE49-F238E27FC236}">
                <a16:creationId xmlns:a16="http://schemas.microsoft.com/office/drawing/2014/main" id="{4361849C-E1B6-7D4A-A907-D3B360B08599}"/>
              </a:ext>
            </a:extLst>
          </p:cNvPr>
          <p:cNvSpPr txBox="1"/>
          <p:nvPr/>
        </p:nvSpPr>
        <p:spPr>
          <a:xfrm>
            <a:off x="4772829" y="1945614"/>
            <a:ext cx="7075901" cy="4621432"/>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a:solidFill>
                  <a:srgbClr val="000000"/>
                </a:solidFill>
                <a:uFillTx/>
                <a:latin typeface="Calibri" pitchFamily="18"/>
                <a:ea typeface="SimSun" pitchFamily="2"/>
                <a:cs typeface="Lucida Sans" pitchFamily="2"/>
              </a:rPr>
              <a:t>Formulated with multiple accelerators that work to target melanin production to deliver fast, dark tanning results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a:solidFill>
                  <a:srgbClr val="000000"/>
                </a:solidFill>
                <a:uFillTx/>
                <a:latin typeface="Calibri" pitchFamily="18"/>
                <a:ea typeface="SimSun" pitchFamily="2"/>
                <a:cs typeface="Lucida Sans" pitchFamily="2"/>
              </a:rPr>
              <a:t>Super High levels of Natural and Cosmetic bronzers deliver a streak-free/stain-free bronzed result</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a:solidFill>
                  <a:srgbClr val="000000"/>
                </a:solidFill>
                <a:uFillTx/>
                <a:latin typeface="Calibri" pitchFamily="18"/>
                <a:ea typeface="SimSun" pitchFamily="2"/>
                <a:cs typeface="Lucida Sans" pitchFamily="2"/>
              </a:rPr>
              <a:t>Rich Caramel Extracts – Impart dark long-lasting color with self tanners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a:solidFill>
                  <a:srgbClr val="000000"/>
                </a:solidFill>
                <a:uFillTx/>
                <a:latin typeface="Calibri" pitchFamily="18"/>
                <a:ea typeface="SimSun" pitchFamily="2"/>
                <a:cs typeface="Lucida Sans" pitchFamily="2"/>
              </a:rPr>
              <a:t>Added Argon Oil delivers a velvety smooth feeling to the skin while locking in moisture for the entire day</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a:solidFill>
                  <a:srgbClr val="000000"/>
                </a:solidFill>
                <a:uFillTx/>
                <a:latin typeface="Calibri" pitchFamily="18"/>
                <a:ea typeface="SimSun" pitchFamily="2"/>
                <a:cs typeface="Lucida Sans" pitchFamily="2"/>
              </a:rPr>
              <a:t>Plum Oil - a rich oil that offers a non-greasy and silky skin feel that moisturizes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a:solidFill>
                  <a:srgbClr val="000000"/>
                </a:solidFill>
                <a:uFillTx/>
                <a:latin typeface="Calibri" pitchFamily="18"/>
                <a:ea typeface="SimSun" pitchFamily="2"/>
                <a:cs typeface="Lucida Sans" pitchFamily="2"/>
              </a:rPr>
              <a:t>PhytoCellTec binds to healthy skin cells, allowing healthy skin cells to live longer</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a:solidFill>
                  <a:srgbClr val="000000"/>
                </a:solidFill>
                <a:uFillTx/>
                <a:latin typeface="Calibri" pitchFamily="18"/>
                <a:ea typeface="SimSun" pitchFamily="2"/>
                <a:cs typeface="Lucida Sans" pitchFamily="2"/>
              </a:rPr>
              <a:t>Liquid Glass works as a primer to mask tiny imperfections in the skin</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a:solidFill>
                  <a:srgbClr val="000000"/>
                </a:solidFill>
                <a:uFillTx/>
                <a:latin typeface="Calibri" pitchFamily="18"/>
                <a:ea typeface="SimSun" pitchFamily="2"/>
                <a:cs typeface="Lucida Sans" pitchFamily="2"/>
              </a:rPr>
              <a:t>Tan extending and tattoo protecting blend</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a:solidFill>
                  <a:srgbClr val="000000"/>
                </a:solidFill>
                <a:uFillTx/>
                <a:latin typeface="Calibri" pitchFamily="18"/>
                <a:ea typeface="SimSun" pitchFamily="2"/>
                <a:cs typeface="Lucida Sans" pitchFamily="2"/>
              </a:rPr>
              <a:t>Kakadu Plum and Almond Oils are rich in antioxidants to help block free radical damage</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300" b="0" i="0" u="none" strike="noStrike" kern="1200" cap="none" spc="0" baseline="0">
                <a:solidFill>
                  <a:srgbClr val="000000"/>
                </a:solidFill>
                <a:uFillTx/>
                <a:latin typeface="Calibri" pitchFamily="18"/>
                <a:ea typeface="SimSun" pitchFamily="2"/>
                <a:cs typeface="Lucida Sans" pitchFamily="2"/>
              </a:rPr>
              <a:t>Renovage anti-aging complex that reduces the appearance of fine lines and wrinkles</a:t>
            </a:r>
          </a:p>
          <a:p>
            <a:pPr marL="0" marR="0" lvl="0" indent="0" algn="l" defTabSz="914400" rtl="0" fontAlgn="auto" hangingPunct="1">
              <a:lnSpc>
                <a:spcPct val="7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300" b="0" i="0" u="none" strike="noStrike" kern="1200" cap="none" spc="0" baseline="0">
              <a:solidFill>
                <a:srgbClr val="000000"/>
              </a:solidFill>
              <a:uFillTx/>
              <a:latin typeface="Calibri" pitchFamily="18"/>
              <a:ea typeface="SimSun" pitchFamily="2"/>
              <a:cs typeface="Lucida Sans" pitchFamily="2"/>
            </a:endParaRP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r>
              <a:rPr lang="en-US" sz="1300" b="0" i="0" u="none" strike="noStrike" kern="1200" cap="none" spc="0" baseline="0">
                <a:solidFill>
                  <a:srgbClr val="000000"/>
                </a:solidFill>
                <a:uFillTx/>
                <a:latin typeface="Calibri" pitchFamily="18"/>
                <a:ea typeface="SimSun" pitchFamily="2"/>
                <a:cs typeface="Lucida Sans" pitchFamily="2"/>
              </a:rPr>
              <a:t>	Fragrance: Midnight Moroccan Orchid</a:t>
            </a:r>
          </a:p>
          <a:p>
            <a:pPr marL="0" marR="0" lvl="0" indent="0" algn="l" defTabSz="914400" rtl="0" fontAlgn="auto" hangingPunct="1">
              <a:lnSpc>
                <a:spcPct val="70000"/>
              </a:lnSpc>
              <a:spcBef>
                <a:spcPts val="0"/>
              </a:spcBef>
              <a:spcAft>
                <a:spcPts val="1415"/>
              </a:spcAft>
              <a:buNone/>
              <a:tabLst/>
              <a:defRPr sz="1800" b="0" i="0" u="none" strike="noStrike" kern="0" cap="none" spc="0" baseline="0">
                <a:solidFill>
                  <a:srgbClr val="000000"/>
                </a:solidFill>
                <a:uFillTx/>
              </a:defRPr>
            </a:pPr>
            <a:endParaRPr lang="en-US" sz="1300" b="0" i="0" u="none" strike="noStrike" kern="1200" cap="none" spc="0" baseline="0">
              <a:solidFill>
                <a:srgbClr val="000000"/>
              </a:solidFill>
              <a:uFillTx/>
              <a:latin typeface="Calibri" pitchFamily="18"/>
              <a:ea typeface="SimSun" pitchFamily="2"/>
              <a:cs typeface="Lucida Sans" pitchFamily="2"/>
            </a:endParaRPr>
          </a:p>
        </p:txBody>
      </p:sp>
      <p:sp>
        <p:nvSpPr>
          <p:cNvPr id="4" name="Title 1">
            <a:extLst>
              <a:ext uri="{FF2B5EF4-FFF2-40B4-BE49-F238E27FC236}">
                <a16:creationId xmlns:a16="http://schemas.microsoft.com/office/drawing/2014/main" id="{CC5E0FB0-6291-1D4D-98A1-4CC9FBE83891}"/>
              </a:ext>
            </a:extLst>
          </p:cNvPr>
          <p:cNvSpPr txBox="1"/>
          <p:nvPr/>
        </p:nvSpPr>
        <p:spPr>
          <a:xfrm>
            <a:off x="4772829" y="468575"/>
            <a:ext cx="7229026" cy="1713238"/>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Light" pitchFamily="18"/>
                <a:ea typeface="SimSun" pitchFamily="2"/>
                <a:cs typeface="Lucida Sans" pitchFamily="2"/>
              </a:rPr>
              <a:t>Moroccan Midnight</a:t>
            </a:r>
            <a:r>
              <a:rPr lang="en-US" sz="4000" b="0" i="0" u="none" strike="noStrike" kern="1200" cap="none" spc="0" baseline="0">
                <a:solidFill>
                  <a:srgbClr val="000000"/>
                </a:solidFill>
                <a:uFillTx/>
                <a:latin typeface="Calibri Light" pitchFamily="18"/>
                <a:ea typeface="SimSun" pitchFamily="2"/>
                <a:cs typeface="Lucida Sans" pitchFamily="2"/>
              </a:rPr>
              <a:t>™</a:t>
            </a:r>
            <a:r>
              <a:rPr lang="en-US" sz="4000" b="1" i="0" u="none" strike="noStrike" kern="1200" cap="none" spc="0" baseline="0">
                <a:solidFill>
                  <a:srgbClr val="000000"/>
                </a:solidFill>
                <a:uFillTx/>
                <a:latin typeface="Calibri Light" pitchFamily="18"/>
                <a:ea typeface="SimSun" pitchFamily="2"/>
                <a:cs typeface="Lucida Sans" pitchFamily="2"/>
              </a:rPr>
              <a:t> </a:t>
            </a:r>
            <a:br>
              <a:rPr lang="en-US" sz="4000" b="0" i="0" u="none" strike="noStrike" kern="1200" cap="none" spc="0" baseline="0">
                <a:solidFill>
                  <a:srgbClr val="000000"/>
                </a:solidFill>
                <a:uFillTx/>
                <a:latin typeface="Calibri Light" pitchFamily="18"/>
                <a:ea typeface="SimSun" pitchFamily="2"/>
                <a:cs typeface="Lucida Sans" pitchFamily="2"/>
              </a:rPr>
            </a:br>
            <a:r>
              <a:rPr lang="en-US" sz="1800" b="0" i="0" u="none" strike="noStrike" kern="1200" cap="none" spc="0" baseline="0">
                <a:solidFill>
                  <a:srgbClr val="000000"/>
                </a:solidFill>
                <a:uFillTx/>
                <a:latin typeface="Arial"/>
                <a:ea typeface="SimSun" pitchFamily="2"/>
                <a:cs typeface="Arial"/>
              </a:rPr>
              <a:t>Brilliantly Ultra Dark DHA-Free Bronzing Lotion</a:t>
            </a:r>
            <a:br>
              <a:rPr lang="en-US" sz="1800" b="0" i="0" u="none" strike="noStrike" kern="1200" cap="none" spc="0" baseline="0">
                <a:solidFill>
                  <a:srgbClr val="000000"/>
                </a:solidFill>
                <a:uFillTx/>
                <a:latin typeface="Arial"/>
                <a:ea typeface="SimSun" pitchFamily="2"/>
                <a:cs typeface="Arial"/>
              </a:rPr>
            </a:br>
            <a:r>
              <a:rPr lang="en-US" sz="1800" b="0" i="0" u="none" strike="noStrike" kern="1200" cap="none" spc="0" baseline="0">
                <a:solidFill>
                  <a:srgbClr val="000000"/>
                </a:solidFill>
                <a:uFillTx/>
                <a:latin typeface="Arial"/>
                <a:ea typeface="SimSun" pitchFamily="2"/>
                <a:cs typeface="Arial"/>
              </a:rPr>
              <a:t>With Extra Luminous hydration from Argon Oil &amp; Plum Extracts</a:t>
            </a:r>
            <a:br>
              <a:rPr lang="en-US" sz="1800" b="0" i="0" u="none" strike="noStrike" kern="1200" cap="none" spc="0" baseline="0">
                <a:solidFill>
                  <a:srgbClr val="000000"/>
                </a:solidFill>
                <a:uFillTx/>
                <a:latin typeface="Arial"/>
                <a:ea typeface="SimSun" pitchFamily="2"/>
                <a:cs typeface="Arial"/>
              </a:rPr>
            </a:br>
            <a:r>
              <a:rPr lang="en-US" sz="1800" b="0" i="0" u="none" strike="noStrike" kern="1200" cap="none" spc="0" baseline="0">
                <a:solidFill>
                  <a:srgbClr val="000000"/>
                </a:solidFill>
                <a:uFillTx/>
                <a:latin typeface="Arial"/>
                <a:ea typeface="SimSun" pitchFamily="2"/>
                <a:cs typeface="Arial"/>
              </a:rPr>
              <a:t>Enriched with vivid color enhancers</a:t>
            </a:r>
            <a:br>
              <a:rPr lang="en-US" sz="1800" b="0" i="0" u="none" strike="noStrike" kern="1200" cap="none" spc="0" baseline="0">
                <a:solidFill>
                  <a:srgbClr val="000000"/>
                </a:solidFill>
                <a:uFillTx/>
                <a:latin typeface="Calibri Light" pitchFamily="18"/>
                <a:ea typeface="SimSun" pitchFamily="2"/>
                <a:cs typeface="Lucida Sans" pitchFamily="2"/>
              </a:rPr>
            </a:br>
            <a:br>
              <a:rPr lang="en-US" sz="1800" b="0" i="0" u="none" strike="noStrike" kern="1200" cap="none" spc="0" baseline="0">
                <a:solidFill>
                  <a:srgbClr val="000000"/>
                </a:solidFill>
                <a:uFillTx/>
                <a:latin typeface="Calibri Light" pitchFamily="18"/>
                <a:ea typeface="SimSun" pitchFamily="2"/>
                <a:cs typeface="Lucida Sans" pitchFamily="2"/>
              </a:rPr>
            </a:br>
            <a:endParaRPr lang="en-US" sz="1800" b="0" i="0" u="none" strike="noStrike" kern="1200" cap="none" spc="0" baseline="0">
              <a:solidFill>
                <a:srgbClr val="000000"/>
              </a:solidFill>
              <a:uFillTx/>
              <a:latin typeface="Calibri Light" pitchFamily="18"/>
              <a:ea typeface="SimSun" pitchFamily="2"/>
              <a:cs typeface="Lucida Sans" pitchFamily="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12355-3D5E-A24E-8E3C-CE979B65BAC8}"/>
              </a:ext>
            </a:extLst>
          </p:cNvPr>
          <p:cNvPicPr>
            <a:picLocks noChangeAspect="1"/>
          </p:cNvPicPr>
          <p:nvPr/>
        </p:nvPicPr>
        <p:blipFill>
          <a:blip r:embed="rId3">
            <a:lum/>
            <a:alphaModFix/>
          </a:blip>
          <a:srcRect/>
          <a:stretch>
            <a:fillRect/>
          </a:stretch>
        </p:blipFill>
        <p:spPr>
          <a:xfrm>
            <a:off x="11878" y="0"/>
            <a:ext cx="12179881" cy="6857643"/>
          </a:xfrm>
          <a:prstGeom prst="rect">
            <a:avLst/>
          </a:prstGeom>
          <a:noFill/>
          <a:ln cap="flat">
            <a:noFill/>
          </a:ln>
        </p:spPr>
      </p:pic>
    </p:spTree>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9815</TotalTime>
  <Words>3046</Words>
  <Application>Microsoft Macintosh PowerPoint</Application>
  <PresentationFormat>Widescreen</PresentationFormat>
  <Paragraphs>254</Paragraphs>
  <Slides>44</Slides>
  <Notes>39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Arial</vt:lpstr>
      <vt:lpstr>Calibri</vt:lpstr>
      <vt:lpstr>Calibri Light</vt:lpstr>
      <vt:lpstr>Cambria Math</vt:lpstr>
      <vt:lpstr>Eurostile</vt:lpstr>
      <vt:lpstr>StarSymbol</vt:lpstr>
      <vt:lpstr>Times New Roman</vt:lpstr>
      <vt:lpstr>Wingdings</vt:lpstr>
      <vt:lpstr>Default</vt:lpstr>
      <vt:lpstr>Default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Brands Are Included?</vt:lpstr>
      <vt:lpstr> Part 1: Qualifications and  Percentage Breakdown </vt:lpstr>
      <vt:lpstr> Part 2: Co-op Advertising  Requirements to Qualify for 2% Cash Back Rebate  </vt:lpstr>
      <vt:lpstr>Part 3: Eyewear and Cleanser  </vt:lpstr>
      <vt:lpstr>How much is bottle Spiff?</vt:lpstr>
      <vt:lpstr>What’s Included In My Kit? </vt:lpstr>
      <vt:lpstr> TYPES OF TRAINING WE OFFER: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Megan Racine</cp:lastModifiedBy>
  <cp:revision>16</cp:revision>
  <cp:lastPrinted>2020-09-28T18:13:18Z</cp:lastPrinted>
  <dcterms:modified xsi:type="dcterms:W3CDTF">2021-04-02T14:39:57Z</dcterms:modified>
</cp:coreProperties>
</file>